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1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"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2" type="body"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/>
          <p:nvPr>
            <p:ph idx="1" type="subTitle"/>
          </p:nvPr>
        </p:nvSpPr>
        <p:spPr>
          <a:xfrm>
            <a:off x="914400" y="410400"/>
            <a:ext cx="16458840" cy="7962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"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2" type="body"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3" type="body"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914400" y="2406960"/>
            <a:ext cx="1645884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"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2"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3" type="body"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4" type="body"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914400" y="240696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2" type="body"/>
          </p:nvPr>
        </p:nvSpPr>
        <p:spPr>
          <a:xfrm>
            <a:off x="6479280" y="240696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3" type="body"/>
          </p:nvPr>
        </p:nvSpPr>
        <p:spPr>
          <a:xfrm>
            <a:off x="12044160" y="240696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4" type="body"/>
          </p:nvPr>
        </p:nvSpPr>
        <p:spPr>
          <a:xfrm>
            <a:off x="914400" y="552312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5" type="body"/>
          </p:nvPr>
        </p:nvSpPr>
        <p:spPr>
          <a:xfrm>
            <a:off x="6479280" y="552312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6" type="body"/>
          </p:nvPr>
        </p:nvSpPr>
        <p:spPr>
          <a:xfrm>
            <a:off x="12044160" y="552312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2" type="body"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" type="subTitle"/>
          </p:nvPr>
        </p:nvSpPr>
        <p:spPr>
          <a:xfrm>
            <a:off x="914400" y="410400"/>
            <a:ext cx="16458840" cy="7962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2" type="body"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3" type="body"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" type="body"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2"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3" type="body"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"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2"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3" type="body"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" type="body"/>
          </p:nvPr>
        </p:nvSpPr>
        <p:spPr>
          <a:xfrm>
            <a:off x="914400" y="2406960"/>
            <a:ext cx="1645884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2" type="body"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2"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3" type="body"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4" type="body"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914400" y="240696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6"/>
          <p:cNvSpPr txBox="1"/>
          <p:nvPr>
            <p:ph idx="2" type="body"/>
          </p:nvPr>
        </p:nvSpPr>
        <p:spPr>
          <a:xfrm>
            <a:off x="6479280" y="240696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6"/>
          <p:cNvSpPr txBox="1"/>
          <p:nvPr>
            <p:ph idx="3" type="body"/>
          </p:nvPr>
        </p:nvSpPr>
        <p:spPr>
          <a:xfrm>
            <a:off x="12044160" y="240696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4" type="body"/>
          </p:nvPr>
        </p:nvSpPr>
        <p:spPr>
          <a:xfrm>
            <a:off x="914400" y="552312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6"/>
          <p:cNvSpPr txBox="1"/>
          <p:nvPr>
            <p:ph idx="5" type="body"/>
          </p:nvPr>
        </p:nvSpPr>
        <p:spPr>
          <a:xfrm>
            <a:off x="6479280" y="552312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6" type="body"/>
          </p:nvPr>
        </p:nvSpPr>
        <p:spPr>
          <a:xfrm>
            <a:off x="12044160" y="5523120"/>
            <a:ext cx="5299560" cy="284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8279720" cy="1027872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2366B0"/>
          </a:solidFill>
          <a:ln>
            <a:noFill/>
          </a:ln>
        </p:spPr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914400" y="410400"/>
            <a:ext cx="16458480" cy="17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914400" y="2406960"/>
            <a:ext cx="16458480" cy="596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0" y="0"/>
            <a:ext cx="18279720" cy="1027872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2366B0"/>
          </a:solidFill>
          <a:ln>
            <a:noFill/>
          </a:ln>
        </p:spPr>
      </p:sp>
      <p:sp>
        <p:nvSpPr>
          <p:cNvPr id="59" name="Google Shape;59;p14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9.png"/><Relationship Id="rId5" Type="http://schemas.openxmlformats.org/officeDocument/2006/relationships/image" Target="../media/image10.jpg"/><Relationship Id="rId6" Type="http://schemas.openxmlformats.org/officeDocument/2006/relationships/image" Target="../media/image30.png"/><Relationship Id="rId7" Type="http://schemas.openxmlformats.org/officeDocument/2006/relationships/image" Target="../media/image3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hyperlink" Target="https://naurok.com.ua/" TargetMode="External"/><Relationship Id="rId10" Type="http://schemas.openxmlformats.org/officeDocument/2006/relationships/hyperlink" Target="https://uk.khanacademy.org/teacher/dashboard" TargetMode="External"/><Relationship Id="rId13" Type="http://schemas.openxmlformats.org/officeDocument/2006/relationships/hyperlink" Target="https://learningapps.org/index.php?overview&amp;s=&amp;category=0&amp;tool=" TargetMode="External"/><Relationship Id="rId12" Type="http://schemas.openxmlformats.org/officeDocument/2006/relationships/hyperlink" Target="https://vseosvita.ua/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miyklas.com.ua/InternalMessages" TargetMode="External"/><Relationship Id="rId4" Type="http://schemas.openxmlformats.org/officeDocument/2006/relationships/hyperlink" Target="https://uk.khanacademy.org/teacher/dashboard" TargetMode="External"/><Relationship Id="rId9" Type="http://schemas.openxmlformats.org/officeDocument/2006/relationships/hyperlink" Target="https://stemua.science/" TargetMode="External"/><Relationship Id="rId15" Type="http://schemas.openxmlformats.org/officeDocument/2006/relationships/image" Target="../media/image7.png"/><Relationship Id="rId14" Type="http://schemas.openxmlformats.org/officeDocument/2006/relationships/hyperlink" Target="https://ua.izzi.digital/DOS/1265586/1433782.html" TargetMode="External"/><Relationship Id="rId5" Type="http://schemas.openxmlformats.org/officeDocument/2006/relationships/hyperlink" Target="https://justclass.com.ua/" TargetMode="External"/><Relationship Id="rId6" Type="http://schemas.openxmlformats.org/officeDocument/2006/relationships/hyperlink" Target="https://phet.colorado.edu/uk/" TargetMode="External"/><Relationship Id="rId7" Type="http://schemas.openxmlformats.org/officeDocument/2006/relationships/hyperlink" Target="https://www.vascak.cz/physicsanimations.php?l=ua" TargetMode="External"/><Relationship Id="rId8" Type="http://schemas.openxmlformats.org/officeDocument/2006/relationships/hyperlink" Target="https://www.myphysicslab.com/" TargetMode="External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hyperlink" Target="https://learningapps.org/display?v=peqngif1v26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22.png"/><Relationship Id="rId5" Type="http://schemas.openxmlformats.org/officeDocument/2006/relationships/image" Target="../media/image1.png"/><Relationship Id="rId6" Type="http://schemas.openxmlformats.org/officeDocument/2006/relationships/hyperlink" Target="https://learningapps.org/display?v=py7zj85ea26" TargetMode="External"/><Relationship Id="rId7" Type="http://schemas.openxmlformats.org/officeDocument/2006/relationships/hyperlink" Target="https://learningapps.org/display?v=pkmas8jjn21" TargetMode="External"/><Relationship Id="rId8" Type="http://schemas.openxmlformats.org/officeDocument/2006/relationships/hyperlink" Target="https://learningapps.org/display?v=p5khzpf3326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hyperlink" Target="https://www.youtube.com/watch?v=HRXRxOQUqvA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27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114" name="Google Shape;114;p27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15" name="Google Shape;115;p27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116" name="Google Shape;116;p27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17" name="Google Shape;117;p27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18" name="Google Shape;118;p27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9" name="Google Shape;119;p27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120" name="Google Shape;120;p27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121" name="Google Shape;121;p27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2" name="Google Shape;122;p27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123" name="Google Shape;123;p27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24" name="Google Shape;124;p27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25" name="Google Shape;125;p27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6" name="Google Shape;126;p27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27" name="Google Shape;127;p27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28" name="Google Shape;128;p27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pic>
        <p:nvPicPr>
          <p:cNvPr id="129" name="Google Shape;12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72280" y="204480"/>
            <a:ext cx="8120520" cy="608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48240" y="6300000"/>
            <a:ext cx="5171040" cy="387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360" y="360000"/>
            <a:ext cx="5038920" cy="377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240000" y="1514160"/>
            <a:ext cx="5660280" cy="424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0000" y="5940000"/>
            <a:ext cx="5194440" cy="3895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28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139" name="Google Shape;139;p28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40" name="Google Shape;140;p28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141" name="Google Shape;141;p28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42" name="Google Shape;142;p28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43" name="Google Shape;143;p28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44" name="Google Shape;144;p28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145" name="Google Shape;145;p28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146" name="Google Shape;146;p28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47" name="Google Shape;147;p28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148" name="Google Shape;148;p28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49" name="Google Shape;149;p28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50" name="Google Shape;150;p28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51" name="Google Shape;151;p28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52" name="Google Shape;152;p28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53" name="Google Shape;153;p28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54" name="Google Shape;154;p28"/>
          <p:cNvSpPr/>
          <p:nvPr/>
        </p:nvSpPr>
        <p:spPr>
          <a:xfrm>
            <a:off x="1800000" y="1796400"/>
            <a:ext cx="17690040" cy="4861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5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"Енергія змін: цифровий урок фізики та                    мотивація вчителя як джерело </a:t>
            </a:r>
            <a:endParaRPr b="0" i="0" sz="5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5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професійного розвитку"</a:t>
            </a:r>
            <a:endParaRPr b="0" i="0" sz="5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12597" y="4941238"/>
            <a:ext cx="6707450" cy="446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850" y="8146799"/>
            <a:ext cx="4010434" cy="209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29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162" name="Google Shape;162;p29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63" name="Google Shape;163;p29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164" name="Google Shape;164;p29"/>
          <p:cNvSpPr/>
          <p:nvPr/>
        </p:nvSpPr>
        <p:spPr>
          <a:xfrm>
            <a:off x="4140000" y="36000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65" name="Google Shape;165;p29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66" name="Google Shape;166;p29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7" name="Google Shape;167;p29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168" name="Google Shape;168;p29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169" name="Google Shape;169;p29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70" name="Google Shape;170;p29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171" name="Google Shape;171;p29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72" name="Google Shape;172;p29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73" name="Google Shape;173;p29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74" name="Google Shape;174;p29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75" name="Google Shape;175;p29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76" name="Google Shape;176;p29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60000" y="2340000"/>
            <a:ext cx="3236760" cy="290232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/>
          <p:nvPr/>
        </p:nvSpPr>
        <p:spPr>
          <a:xfrm>
            <a:off x="2880000" y="360000"/>
            <a:ext cx="13979160" cy="207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Інтерактивний старт “Імпульс на початок”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«З яким явищем електрики ви сьогодні себе асоціюєте?»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«Я – </a:t>
            </a:r>
            <a:r>
              <a:rPr b="1" i="1" lang="uk-UA" sz="4400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</a:t>
            </a: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«Я – провідник, бо готова ділитися досвідом»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«Я – </a:t>
            </a:r>
            <a:r>
              <a:rPr b="1" i="1" lang="uk-UA" sz="4400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</a:t>
            </a: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1620000" y="1980000"/>
            <a:ext cx="11334240" cy="7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1800000" y="3253680"/>
            <a:ext cx="4854960" cy="1781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56" y="8575069"/>
            <a:ext cx="2166125" cy="1547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30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187" name="Google Shape;187;p30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8" name="Google Shape;188;p30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189" name="Google Shape;189;p30"/>
          <p:cNvSpPr/>
          <p:nvPr/>
        </p:nvSpPr>
        <p:spPr>
          <a:xfrm>
            <a:off x="4140000" y="36000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90" name="Google Shape;190;p30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91" name="Google Shape;191;p30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2" name="Google Shape;192;p30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193" name="Google Shape;193;p30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194" name="Google Shape;194;p30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95" name="Google Shape;195;p30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196" name="Google Shape;196;p30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97" name="Google Shape;197;p30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198" name="Google Shape;198;p30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9" name="Google Shape;199;p30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00" name="Google Shape;200;p30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01" name="Google Shape;201;p30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pic>
        <p:nvPicPr>
          <p:cNvPr id="202" name="Google Shape;20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173000">
            <a:off x="1275840" y="4912920"/>
            <a:ext cx="6610320" cy="40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0"/>
          <p:cNvSpPr/>
          <p:nvPr/>
        </p:nvSpPr>
        <p:spPr>
          <a:xfrm>
            <a:off x="2880000" y="360000"/>
            <a:ext cx="13979160" cy="207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Відкритий урок.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Урок узагальнення з використанням цифрових інструментів “Електричний струм у дії: гальванічний елемент, сила струму, електричне коло”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1964880" y="1980000"/>
            <a:ext cx="10989360" cy="7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0"/>
          <p:cNvSpPr/>
          <p:nvPr/>
        </p:nvSpPr>
        <p:spPr>
          <a:xfrm>
            <a:off x="1800000" y="3253680"/>
            <a:ext cx="4854960" cy="1781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9800" y="5940000"/>
            <a:ext cx="7628400" cy="23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00000" y="720000"/>
            <a:ext cx="4535640" cy="1715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31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213" name="Google Shape;213;p31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14" name="Google Shape;214;p31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215" name="Google Shape;215;p31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16" name="Google Shape;216;p31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17" name="Google Shape;217;p31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8" name="Google Shape;218;p31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219" name="Google Shape;219;p31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220" name="Google Shape;220;p31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21" name="Google Shape;221;p31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222" name="Google Shape;222;p31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23" name="Google Shape;223;p31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24" name="Google Shape;224;p31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25" name="Google Shape;225;p31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26" name="Google Shape;226;p31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27" name="Google Shape;227;p31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28" name="Google Shape;228;p31"/>
          <p:cNvSpPr/>
          <p:nvPr/>
        </p:nvSpPr>
        <p:spPr>
          <a:xfrm>
            <a:off x="3420000" y="540000"/>
            <a:ext cx="10974240" cy="1974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5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Практичний модуль </a:t>
            </a:r>
            <a:endParaRPr b="0" i="0" sz="5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5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 Цифрові інструменти на уроках фізики: від симуляції до віртуальних лабораторій”</a:t>
            </a:r>
            <a:endParaRPr b="0" i="0" sz="5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3240000" y="3600000"/>
            <a:ext cx="11334600" cy="53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11160000" y="7200000"/>
            <a:ext cx="537120" cy="537120"/>
          </a:xfrm>
          <a:prstGeom prst="ellipse">
            <a:avLst/>
          </a:prstGeom>
          <a:solidFill>
            <a:srgbClr val="729FC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1"/>
          <p:cNvSpPr/>
          <p:nvPr/>
        </p:nvSpPr>
        <p:spPr>
          <a:xfrm>
            <a:off x="13500000" y="7200000"/>
            <a:ext cx="537120" cy="537120"/>
          </a:xfrm>
          <a:prstGeom prst="ellipse">
            <a:avLst/>
          </a:prstGeom>
          <a:solidFill>
            <a:srgbClr val="729FC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1"/>
          <p:cNvSpPr/>
          <p:nvPr/>
        </p:nvSpPr>
        <p:spPr>
          <a:xfrm>
            <a:off x="14580000" y="2700000"/>
            <a:ext cx="537120" cy="537120"/>
          </a:xfrm>
          <a:prstGeom prst="ellipse">
            <a:avLst/>
          </a:prstGeom>
          <a:solidFill>
            <a:srgbClr val="729FC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1"/>
          <p:cNvSpPr/>
          <p:nvPr/>
        </p:nvSpPr>
        <p:spPr>
          <a:xfrm>
            <a:off x="12240000" y="1262520"/>
            <a:ext cx="537120" cy="537120"/>
          </a:xfrm>
          <a:prstGeom prst="ellipse">
            <a:avLst/>
          </a:prstGeom>
          <a:solidFill>
            <a:srgbClr val="729FC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150" y="7199999"/>
            <a:ext cx="4434298" cy="25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11345" y="4261973"/>
            <a:ext cx="2838450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32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241" name="Google Shape;241;p32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42" name="Google Shape;242;p32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243" name="Google Shape;243;p32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44" name="Google Shape;244;p32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45" name="Google Shape;245;p32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6" name="Google Shape;246;p32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247" name="Google Shape;247;p32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248" name="Google Shape;248;p32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49" name="Google Shape;249;p32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250" name="Google Shape;250;p32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51" name="Google Shape;251;p32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52" name="Google Shape;252;p32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53" name="Google Shape;253;p32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54" name="Google Shape;254;p32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55" name="Google Shape;255;p32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56" name="Google Shape;256;p32"/>
          <p:cNvSpPr/>
          <p:nvPr/>
        </p:nvSpPr>
        <p:spPr>
          <a:xfrm>
            <a:off x="3420000" y="540000"/>
            <a:ext cx="10974240" cy="1974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5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Інтернет платформи</a:t>
            </a:r>
            <a:endParaRPr b="0" i="0" sz="5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Мій клас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Khan 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uk-UA" sz="40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JustClass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5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Навчальні симуляції</a:t>
            </a:r>
            <a:endParaRPr b="0" i="0" sz="5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b="1" i="1" lang="uk-UA" sz="40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Colorado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b="1" i="1" lang="uk-UA" sz="40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Vascak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b="1" i="0" lang="uk-UA" sz="40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Myphysicslab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Stem- МАНЛаб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0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Academy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2"/>
          <p:cNvSpPr/>
          <p:nvPr/>
        </p:nvSpPr>
        <p:spPr>
          <a:xfrm>
            <a:off x="3240000" y="3600000"/>
            <a:ext cx="11334600" cy="53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2"/>
          <p:cNvSpPr txBox="1"/>
          <p:nvPr/>
        </p:nvSpPr>
        <p:spPr>
          <a:xfrm>
            <a:off x="11520000" y="5760000"/>
            <a:ext cx="540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НА УРОК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2"/>
          <p:cNvSpPr txBox="1"/>
          <p:nvPr/>
        </p:nvSpPr>
        <p:spPr>
          <a:xfrm>
            <a:off x="11700000" y="6480000"/>
            <a:ext cx="486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uk-UA" sz="1800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ВСЕОСВІТА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2"/>
          <p:cNvSpPr txBox="1"/>
          <p:nvPr/>
        </p:nvSpPr>
        <p:spPr>
          <a:xfrm>
            <a:off x="12060000" y="7920000"/>
            <a:ext cx="450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uk-UA" sz="1800" strike="noStrike">
                <a:latin typeface="Arial"/>
                <a:ea typeface="Arial"/>
                <a:cs typeface="Arial"/>
                <a:sym typeface="Arial"/>
              </a:rPr>
              <a:t>І</a:t>
            </a:r>
            <a:r>
              <a:rPr b="0" lang="uk-UA" sz="1800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3"/>
              </a:rPr>
              <a:t>НТЕРАКТИВНІ ВПРАВИ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2"/>
          <p:cNvSpPr txBox="1"/>
          <p:nvPr/>
        </p:nvSpPr>
        <p:spPr>
          <a:xfrm>
            <a:off x="11520000" y="8994960"/>
            <a:ext cx="450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uk-UA" sz="1800" strike="noStrike"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b="0" lang="uk-UA" sz="1800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4"/>
              </a:rPr>
              <a:t>IZZI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3752150" y="1018140"/>
            <a:ext cx="2438400" cy="15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33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268" name="Google Shape;268;p33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69" name="Google Shape;269;p33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270" name="Google Shape;270;p33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71" name="Google Shape;271;p33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72" name="Google Shape;272;p33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73" name="Google Shape;273;p33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274" name="Google Shape;274;p33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275" name="Google Shape;275;p33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76" name="Google Shape;276;p33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277" name="Google Shape;277;p33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78" name="Google Shape;278;p33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79" name="Google Shape;279;p33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80" name="Google Shape;280;p33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81" name="Google Shape;281;p33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82" name="Google Shape;282;p33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283" name="Google Shape;283;p33"/>
          <p:cNvSpPr/>
          <p:nvPr/>
        </p:nvSpPr>
        <p:spPr>
          <a:xfrm>
            <a:off x="4781160" y="842760"/>
            <a:ext cx="10974240" cy="1974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66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Інтерактивна вправа.</a:t>
            </a:r>
            <a:endParaRPr b="0" sz="6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3"/>
          <p:cNvSpPr/>
          <p:nvPr/>
        </p:nvSpPr>
        <p:spPr>
          <a:xfrm>
            <a:off x="3240000" y="3600000"/>
            <a:ext cx="11334600" cy="53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0000" y="2854800"/>
            <a:ext cx="2337120" cy="233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60000" y="2520000"/>
            <a:ext cx="2337120" cy="233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40000" y="6297840"/>
            <a:ext cx="2697120" cy="269712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3"/>
          <p:cNvSpPr/>
          <p:nvPr/>
        </p:nvSpPr>
        <p:spPr>
          <a:xfrm>
            <a:off x="3817440" y="9360000"/>
            <a:ext cx="499968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uk-UA" sz="1800" u="sng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https://learningapps.org/display?v=py7zj85ea26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3"/>
          <p:cNvSpPr/>
          <p:nvPr/>
        </p:nvSpPr>
        <p:spPr>
          <a:xfrm>
            <a:off x="6822360" y="5049360"/>
            <a:ext cx="498744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uk-UA" sz="1800" u="sng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https://learningapps.org/display?v=pkmas8jjn21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3"/>
          <p:cNvSpPr/>
          <p:nvPr/>
        </p:nvSpPr>
        <p:spPr>
          <a:xfrm>
            <a:off x="540000" y="5413320"/>
            <a:ext cx="501336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uk-UA" sz="1800" u="sng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https://learningapps.org/display?v=p5khzpf3326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20000" y="5940000"/>
            <a:ext cx="2337480" cy="233748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3"/>
          <p:cNvSpPr/>
          <p:nvPr/>
        </p:nvSpPr>
        <p:spPr>
          <a:xfrm>
            <a:off x="11340000" y="8820000"/>
            <a:ext cx="586188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uk-UA" sz="2400" u="sng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https://learningapps.org/display?v=peqngif1v26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p34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298" name="Google Shape;298;p34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99" name="Google Shape;299;p34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300" name="Google Shape;300;p34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01" name="Google Shape;301;p34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02" name="Google Shape;302;p34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03" name="Google Shape;303;p34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304" name="Google Shape;304;p34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305" name="Google Shape;305;p34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06" name="Google Shape;306;p34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307" name="Google Shape;307;p34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08" name="Google Shape;308;p34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09" name="Google Shape;309;p34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0" name="Google Shape;310;p34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11" name="Google Shape;311;p34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12" name="Google Shape;312;p34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13" name="Google Shape;313;p34"/>
          <p:cNvSpPr/>
          <p:nvPr/>
        </p:nvSpPr>
        <p:spPr>
          <a:xfrm>
            <a:off x="3420000" y="540000"/>
            <a:ext cx="10974240" cy="1974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Педагогічний тренінг «Мотивація педагога як рушій якості освіти»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Щоб виник струм, потрібно джерело енергії та замкнене коло. Сьогодні нашим джерелом є професійна мотивація, а колом — наша співпраця.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4"/>
          <p:cNvSpPr/>
          <p:nvPr/>
        </p:nvSpPr>
        <p:spPr>
          <a:xfrm>
            <a:off x="4125963" y="6090675"/>
            <a:ext cx="11334600" cy="53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0000" y="7740000"/>
            <a:ext cx="4920480" cy="2546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71600">
            <a:off x="13854960" y="5364720"/>
            <a:ext cx="4050000" cy="308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35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322" name="Google Shape;322;p35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3" name="Google Shape;323;p35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324" name="Google Shape;324;p35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25" name="Google Shape;325;p35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26" name="Google Shape;326;p35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7" name="Google Shape;327;p35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328" name="Google Shape;328;p35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329" name="Google Shape;329;p35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30" name="Google Shape;330;p35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331" name="Google Shape;331;p35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32" name="Google Shape;332;p35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33" name="Google Shape;333;p35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34" name="Google Shape;334;p35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35" name="Google Shape;335;p35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36" name="Google Shape;336;p35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37" name="Google Shape;337;p35"/>
          <p:cNvSpPr/>
          <p:nvPr/>
        </p:nvSpPr>
        <p:spPr>
          <a:xfrm>
            <a:off x="3420000" y="540000"/>
            <a:ext cx="10974240" cy="1974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Зовнішня  мотивація.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визнання,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професійне зростання,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матеріальні стимули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зручний графік роботи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досягнення певної кваліфікаційної категорії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уникнути критики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можливих покарань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5"/>
          <p:cNvSpPr/>
          <p:nvPr/>
        </p:nvSpPr>
        <p:spPr>
          <a:xfrm>
            <a:off x="360000" y="3600000"/>
            <a:ext cx="14214600" cy="53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0000" y="1980000"/>
            <a:ext cx="3329280" cy="2003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00000" y="3307680"/>
            <a:ext cx="4290480" cy="31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36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346" name="Google Shape;346;p36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47" name="Google Shape;347;p36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348" name="Google Shape;348;p36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49" name="Google Shape;349;p36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50" name="Google Shape;350;p36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51" name="Google Shape;351;p36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352" name="Google Shape;352;p36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353" name="Google Shape;353;p36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54" name="Google Shape;354;p36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355" name="Google Shape;355;p36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56" name="Google Shape;356;p36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57" name="Google Shape;357;p36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58" name="Google Shape;358;p36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59" name="Google Shape;359;p36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60" name="Google Shape;360;p36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61" name="Google Shape;361;p36"/>
          <p:cNvSpPr/>
          <p:nvPr/>
        </p:nvSpPr>
        <p:spPr>
          <a:xfrm>
            <a:off x="3420000" y="540000"/>
            <a:ext cx="10974240" cy="1974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Внутрішня мотивація.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Задоволення від успіхів учнів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любов до дітей і бажання допомагати їм                                                                          розвиватися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інтерес до предмета викладання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відчуття покликання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6"/>
          <p:cNvSpPr/>
          <p:nvPr/>
        </p:nvSpPr>
        <p:spPr>
          <a:xfrm>
            <a:off x="360000" y="3600000"/>
            <a:ext cx="14214600" cy="53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2840" y="1300320"/>
            <a:ext cx="6665400" cy="283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80000" y="7920000"/>
            <a:ext cx="2506680" cy="172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0000" y="694440"/>
            <a:ext cx="17279280" cy="9497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38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375" name="Google Shape;375;p38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76" name="Google Shape;376;p38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377" name="Google Shape;377;p38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78" name="Google Shape;378;p38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79" name="Google Shape;379;p38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0" name="Google Shape;380;p38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381" name="Google Shape;381;p38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382" name="Google Shape;382;p38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83" name="Google Shape;383;p38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384" name="Google Shape;384;p38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85" name="Google Shape;385;p38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86" name="Google Shape;386;p38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7" name="Google Shape;387;p38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88" name="Google Shape;388;p38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89" name="Google Shape;389;p38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390" name="Google Shape;390;p38"/>
          <p:cNvSpPr/>
          <p:nvPr/>
        </p:nvSpPr>
        <p:spPr>
          <a:xfrm>
            <a:off x="3420000" y="540000"/>
            <a:ext cx="10974240" cy="1974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1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800">
                <a:latin typeface="Times New Roman"/>
                <a:ea typeface="Times New Roman"/>
                <a:cs typeface="Times New Roman"/>
                <a:sym typeface="Times New Roman"/>
              </a:rPr>
              <a:t>Ваші д</a:t>
            </a:r>
            <a:r>
              <a:rPr b="1" lang="uk-UA" sz="48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жерела натхнення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38"/>
          <p:cNvSpPr/>
          <p:nvPr/>
        </p:nvSpPr>
        <p:spPr>
          <a:xfrm>
            <a:off x="360000" y="3600000"/>
            <a:ext cx="14214600" cy="53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2" name="Google Shape;39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2320" y="3420000"/>
            <a:ext cx="8617320" cy="57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oogle Shape;397;p39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398" name="Google Shape;398;p39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99" name="Google Shape;399;p39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400" name="Google Shape;400;p39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01" name="Google Shape;401;p39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02" name="Google Shape;402;p39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03" name="Google Shape;403;p39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404" name="Google Shape;404;p39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405" name="Google Shape;405;p39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06" name="Google Shape;406;p39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407" name="Google Shape;407;p39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08" name="Google Shape;408;p39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09" name="Google Shape;409;p39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10" name="Google Shape;410;p39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11" name="Google Shape;411;p39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12" name="Google Shape;412;p39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13" name="Google Shape;413;p39"/>
          <p:cNvSpPr/>
          <p:nvPr/>
        </p:nvSpPr>
        <p:spPr>
          <a:xfrm>
            <a:off x="2880000" y="1620000"/>
            <a:ext cx="3953880" cy="703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39"/>
          <p:cNvSpPr/>
          <p:nvPr/>
        </p:nvSpPr>
        <p:spPr>
          <a:xfrm>
            <a:off x="2520000" y="900000"/>
            <a:ext cx="14034960" cy="4619880"/>
          </a:xfrm>
          <a:prstGeom prst="rect">
            <a:avLst/>
          </a:prstGeom>
          <a:noFill/>
          <a:ln>
            <a:noFill/>
          </a:ln>
        </p:spPr>
        <p:txBody>
          <a:bodyPr anchorCtr="0" anchor="t" bIns="63000" lIns="108000" spcFirstLastPara="1" rIns="108000" wrap="square" tIns="63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9"/>
          <p:cNvSpPr/>
          <p:nvPr/>
        </p:nvSpPr>
        <p:spPr>
          <a:xfrm>
            <a:off x="1551960" y="900000"/>
            <a:ext cx="16662960" cy="49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63000" lIns="108000" spcFirstLastPara="1" rIns="108000" wrap="square" tIns="63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Основою будь-якої мотивації є  віра. Втративши віру, людина залишається без мотивації.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9"/>
          <p:cNvSpPr/>
          <p:nvPr/>
        </p:nvSpPr>
        <p:spPr>
          <a:xfrm>
            <a:off x="1930680" y="3644640"/>
            <a:ext cx="13548960" cy="12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«…Нехай станеться вам по вірі вашій.»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Євангеліє від Матвія 9:29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29560" y="5760000"/>
            <a:ext cx="5410440" cy="36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40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423" name="Google Shape;423;p40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24" name="Google Shape;424;p40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425" name="Google Shape;425;p40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26" name="Google Shape;426;p40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27" name="Google Shape;427;p40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28" name="Google Shape;428;p40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429" name="Google Shape;429;p40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430" name="Google Shape;430;p40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31" name="Google Shape;431;p40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432" name="Google Shape;432;p40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33" name="Google Shape;433;p40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34" name="Google Shape;434;p40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35" name="Google Shape;435;p40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36" name="Google Shape;436;p40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37" name="Google Shape;437;p40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38" name="Google Shape;438;p40"/>
          <p:cNvSpPr/>
          <p:nvPr/>
        </p:nvSpPr>
        <p:spPr>
          <a:xfrm>
            <a:off x="2880000" y="1620000"/>
            <a:ext cx="3953880" cy="703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0"/>
          <p:cNvSpPr/>
          <p:nvPr/>
        </p:nvSpPr>
        <p:spPr>
          <a:xfrm>
            <a:off x="2520000" y="900000"/>
            <a:ext cx="14034960" cy="4619880"/>
          </a:xfrm>
          <a:prstGeom prst="rect">
            <a:avLst/>
          </a:prstGeom>
          <a:noFill/>
          <a:ln>
            <a:noFill/>
          </a:ln>
        </p:spPr>
        <p:txBody>
          <a:bodyPr anchorCtr="0" anchor="t" bIns="63000" lIns="108000" spcFirstLastPara="1" rIns="108000" wrap="square" tIns="63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40"/>
          <p:cNvSpPr/>
          <p:nvPr/>
        </p:nvSpPr>
        <p:spPr>
          <a:xfrm>
            <a:off x="1980000" y="564120"/>
            <a:ext cx="16234920" cy="50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63000" lIns="108000" spcFirstLastPara="1" rIns="108000" wrap="square" tIns="63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Пам’ятаймо: мотивований учитель — це вчитель, який навчається, розвивається і не боїться змін. А мотивований педагог створює мотивованого учня. Мрії — це крила нашої душі, а мотивація — сила, що допомагає їм злетіти.</a:t>
            </a:r>
            <a:endParaRPr b="1" sz="40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Людина з великими мріями є могутнішою за людину з великими знаннями.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Альберт Енштейн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1" name="Google Shape;44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57575"/>
            <a:ext cx="2339280" cy="1309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88150" y="3473452"/>
            <a:ext cx="3068640" cy="190512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0"/>
          <p:cNvSpPr txBox="1"/>
          <p:nvPr/>
        </p:nvSpPr>
        <p:spPr>
          <a:xfrm>
            <a:off x="1656720" y="7823880"/>
            <a:ext cx="8963280" cy="456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uk-UA" sz="2400" u="sng" strike="noStrik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https://www.youtube.com/watch?v=HRXRxOQUqvA</a:t>
            </a:r>
            <a:endParaRPr b="0" sz="240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41"/>
          <p:cNvGrpSpPr/>
          <p:nvPr/>
        </p:nvGrpSpPr>
        <p:grpSpPr>
          <a:xfrm>
            <a:off x="541800" y="512280"/>
            <a:ext cx="2166840" cy="1563480"/>
            <a:chOff x="541800" y="512280"/>
            <a:chExt cx="2166840" cy="1563480"/>
          </a:xfrm>
        </p:grpSpPr>
        <p:sp>
          <p:nvSpPr>
            <p:cNvPr id="449" name="Google Shape;449;p41"/>
            <p:cNvSpPr/>
            <p:nvPr/>
          </p:nvSpPr>
          <p:spPr>
            <a:xfrm>
              <a:off x="541800" y="51228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73" y="1571347"/>
                  </a:moveTo>
                  <a:lnTo>
                    <a:pt x="737813" y="1569913"/>
                  </a:lnTo>
                  <a:lnTo>
                    <a:pt x="690710" y="1565666"/>
                  </a:lnTo>
                  <a:lnTo>
                    <a:pt x="644448" y="1558688"/>
                  </a:lnTo>
                  <a:lnTo>
                    <a:pt x="599109" y="1549062"/>
                  </a:lnTo>
                  <a:lnTo>
                    <a:pt x="554775" y="1536870"/>
                  </a:lnTo>
                  <a:lnTo>
                    <a:pt x="511527" y="1522193"/>
                  </a:lnTo>
                  <a:lnTo>
                    <a:pt x="469449" y="1505114"/>
                  </a:lnTo>
                  <a:lnTo>
                    <a:pt x="428623" y="1485716"/>
                  </a:lnTo>
                  <a:lnTo>
                    <a:pt x="389130" y="1464079"/>
                  </a:lnTo>
                  <a:lnTo>
                    <a:pt x="351053" y="1440287"/>
                  </a:lnTo>
                  <a:lnTo>
                    <a:pt x="314474" y="1414422"/>
                  </a:lnTo>
                  <a:lnTo>
                    <a:pt x="279475" y="1386566"/>
                  </a:lnTo>
                  <a:lnTo>
                    <a:pt x="246138" y="1356801"/>
                  </a:lnTo>
                  <a:lnTo>
                    <a:pt x="214546" y="1325209"/>
                  </a:lnTo>
                  <a:lnTo>
                    <a:pt x="184781" y="1291873"/>
                  </a:lnTo>
                  <a:lnTo>
                    <a:pt x="156925" y="1256874"/>
                  </a:lnTo>
                  <a:lnTo>
                    <a:pt x="131059" y="1220295"/>
                  </a:lnTo>
                  <a:lnTo>
                    <a:pt x="107268" y="1182218"/>
                  </a:lnTo>
                  <a:lnTo>
                    <a:pt x="85631" y="1142725"/>
                  </a:lnTo>
                  <a:lnTo>
                    <a:pt x="66232" y="1101898"/>
                  </a:lnTo>
                  <a:lnTo>
                    <a:pt x="49154" y="1059820"/>
                  </a:lnTo>
                  <a:lnTo>
                    <a:pt x="34477" y="1016573"/>
                  </a:lnTo>
                  <a:lnTo>
                    <a:pt x="22284" y="972238"/>
                  </a:lnTo>
                  <a:lnTo>
                    <a:pt x="12658" y="926899"/>
                  </a:lnTo>
                  <a:lnTo>
                    <a:pt x="5680" y="880637"/>
                  </a:lnTo>
                  <a:lnTo>
                    <a:pt x="1433" y="833534"/>
                  </a:lnTo>
                  <a:lnTo>
                    <a:pt x="0" y="785673"/>
                  </a:lnTo>
                  <a:lnTo>
                    <a:pt x="1433" y="737812"/>
                  </a:lnTo>
                  <a:lnTo>
                    <a:pt x="5680" y="690709"/>
                  </a:lnTo>
                  <a:lnTo>
                    <a:pt x="12658" y="644447"/>
                  </a:lnTo>
                  <a:lnTo>
                    <a:pt x="22284" y="599107"/>
                  </a:lnTo>
                  <a:lnTo>
                    <a:pt x="34477" y="554773"/>
                  </a:lnTo>
                  <a:lnTo>
                    <a:pt x="49154" y="511525"/>
                  </a:lnTo>
                  <a:lnTo>
                    <a:pt x="66232" y="469447"/>
                  </a:lnTo>
                  <a:lnTo>
                    <a:pt x="85631" y="428621"/>
                  </a:lnTo>
                  <a:lnTo>
                    <a:pt x="107268" y="389128"/>
                  </a:lnTo>
                  <a:lnTo>
                    <a:pt x="131059" y="351051"/>
                  </a:lnTo>
                  <a:lnTo>
                    <a:pt x="156925" y="314472"/>
                  </a:lnTo>
                  <a:lnTo>
                    <a:pt x="184781" y="279473"/>
                  </a:lnTo>
                  <a:lnTo>
                    <a:pt x="214546" y="246136"/>
                  </a:lnTo>
                  <a:lnTo>
                    <a:pt x="246138" y="214544"/>
                  </a:lnTo>
                  <a:lnTo>
                    <a:pt x="279475" y="184779"/>
                  </a:lnTo>
                  <a:lnTo>
                    <a:pt x="314474" y="156923"/>
                  </a:lnTo>
                  <a:lnTo>
                    <a:pt x="351053" y="131058"/>
                  </a:lnTo>
                  <a:lnTo>
                    <a:pt x="389130" y="107266"/>
                  </a:lnTo>
                  <a:lnTo>
                    <a:pt x="428623" y="85630"/>
                  </a:lnTo>
                  <a:lnTo>
                    <a:pt x="469449" y="66231"/>
                  </a:lnTo>
                  <a:lnTo>
                    <a:pt x="511527" y="49152"/>
                  </a:lnTo>
                  <a:lnTo>
                    <a:pt x="554775" y="34476"/>
                  </a:lnTo>
                  <a:lnTo>
                    <a:pt x="599109" y="22283"/>
                  </a:lnTo>
                  <a:lnTo>
                    <a:pt x="644448" y="12657"/>
                  </a:lnTo>
                  <a:lnTo>
                    <a:pt x="690710" y="5679"/>
                  </a:lnTo>
                  <a:lnTo>
                    <a:pt x="737813" y="1433"/>
                  </a:lnTo>
                  <a:lnTo>
                    <a:pt x="785650" y="0"/>
                  </a:lnTo>
                  <a:lnTo>
                    <a:pt x="833535" y="1433"/>
                  </a:lnTo>
                  <a:lnTo>
                    <a:pt x="880637" y="5679"/>
                  </a:lnTo>
                  <a:lnTo>
                    <a:pt x="926899" y="12657"/>
                  </a:lnTo>
                  <a:lnTo>
                    <a:pt x="972239" y="22283"/>
                  </a:lnTo>
                  <a:lnTo>
                    <a:pt x="1016573" y="34476"/>
                  </a:lnTo>
                  <a:lnTo>
                    <a:pt x="1059821" y="49152"/>
                  </a:lnTo>
                  <a:lnTo>
                    <a:pt x="1101899" y="66231"/>
                  </a:lnTo>
                  <a:lnTo>
                    <a:pt x="1142725" y="85630"/>
                  </a:lnTo>
                  <a:lnTo>
                    <a:pt x="1182218" y="107266"/>
                  </a:lnTo>
                  <a:lnTo>
                    <a:pt x="1220295" y="131058"/>
                  </a:lnTo>
                  <a:lnTo>
                    <a:pt x="1256874" y="156923"/>
                  </a:lnTo>
                  <a:lnTo>
                    <a:pt x="1291873" y="184779"/>
                  </a:lnTo>
                  <a:lnTo>
                    <a:pt x="1325210" y="214544"/>
                  </a:lnTo>
                  <a:lnTo>
                    <a:pt x="1356802" y="246136"/>
                  </a:lnTo>
                  <a:lnTo>
                    <a:pt x="1386567" y="279473"/>
                  </a:lnTo>
                  <a:lnTo>
                    <a:pt x="1414423" y="314472"/>
                  </a:lnTo>
                  <a:lnTo>
                    <a:pt x="1440288" y="351051"/>
                  </a:lnTo>
                  <a:lnTo>
                    <a:pt x="1464080" y="389128"/>
                  </a:lnTo>
                  <a:lnTo>
                    <a:pt x="1485716" y="428621"/>
                  </a:lnTo>
                  <a:lnTo>
                    <a:pt x="1505115" y="469447"/>
                  </a:lnTo>
                  <a:lnTo>
                    <a:pt x="1522194" y="511525"/>
                  </a:lnTo>
                  <a:lnTo>
                    <a:pt x="1536870" y="554773"/>
                  </a:lnTo>
                  <a:lnTo>
                    <a:pt x="1549063" y="599107"/>
                  </a:lnTo>
                  <a:lnTo>
                    <a:pt x="1558689" y="644447"/>
                  </a:lnTo>
                  <a:lnTo>
                    <a:pt x="1565667" y="690709"/>
                  </a:lnTo>
                  <a:lnTo>
                    <a:pt x="1569913" y="737812"/>
                  </a:lnTo>
                  <a:lnTo>
                    <a:pt x="1571347" y="785672"/>
                  </a:lnTo>
                  <a:lnTo>
                    <a:pt x="1569913" y="833534"/>
                  </a:lnTo>
                  <a:lnTo>
                    <a:pt x="1565667" y="880637"/>
                  </a:lnTo>
                  <a:lnTo>
                    <a:pt x="1558689" y="926899"/>
                  </a:lnTo>
                  <a:lnTo>
                    <a:pt x="1549063" y="972238"/>
                  </a:lnTo>
                  <a:lnTo>
                    <a:pt x="1536870" y="1016573"/>
                  </a:lnTo>
                  <a:lnTo>
                    <a:pt x="1522194" y="1059820"/>
                  </a:lnTo>
                  <a:lnTo>
                    <a:pt x="1505115" y="1101898"/>
                  </a:lnTo>
                  <a:lnTo>
                    <a:pt x="1485716" y="1142725"/>
                  </a:lnTo>
                  <a:lnTo>
                    <a:pt x="1464080" y="1182218"/>
                  </a:lnTo>
                  <a:lnTo>
                    <a:pt x="1440288" y="1220295"/>
                  </a:lnTo>
                  <a:lnTo>
                    <a:pt x="1414423" y="1256874"/>
                  </a:lnTo>
                  <a:lnTo>
                    <a:pt x="1386567" y="1291873"/>
                  </a:lnTo>
                  <a:lnTo>
                    <a:pt x="1356802" y="1325209"/>
                  </a:lnTo>
                  <a:lnTo>
                    <a:pt x="1325210" y="1356801"/>
                  </a:lnTo>
                  <a:lnTo>
                    <a:pt x="1291873" y="1386566"/>
                  </a:lnTo>
                  <a:lnTo>
                    <a:pt x="1256874" y="1414422"/>
                  </a:lnTo>
                  <a:lnTo>
                    <a:pt x="1220295" y="1440287"/>
                  </a:lnTo>
                  <a:lnTo>
                    <a:pt x="1182218" y="1464079"/>
                  </a:lnTo>
                  <a:lnTo>
                    <a:pt x="1142725" y="1485716"/>
                  </a:lnTo>
                  <a:lnTo>
                    <a:pt x="1101899" y="1505114"/>
                  </a:lnTo>
                  <a:lnTo>
                    <a:pt x="1059821" y="1522193"/>
                  </a:lnTo>
                  <a:lnTo>
                    <a:pt x="1016573" y="1536870"/>
                  </a:lnTo>
                  <a:lnTo>
                    <a:pt x="972239" y="1549062"/>
                  </a:lnTo>
                  <a:lnTo>
                    <a:pt x="926899" y="1558688"/>
                  </a:lnTo>
                  <a:lnTo>
                    <a:pt x="880637" y="1565666"/>
                  </a:lnTo>
                  <a:lnTo>
                    <a:pt x="833535" y="1569913"/>
                  </a:lnTo>
                  <a:lnTo>
                    <a:pt x="785673" y="157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50" name="Google Shape;450;p41"/>
            <p:cNvSpPr/>
            <p:nvPr/>
          </p:nvSpPr>
          <p:spPr>
            <a:xfrm>
              <a:off x="1343880" y="1149840"/>
              <a:ext cx="1364760" cy="573840"/>
            </a:xfrm>
            <a:custGeom>
              <a:rect b="b" l="l" r="r" t="t"/>
              <a:pathLst>
                <a:path extrusionOk="0" h="582294" w="1372870">
                  <a:moveTo>
                    <a:pt x="1260941" y="280668"/>
                  </a:moveTo>
                  <a:lnTo>
                    <a:pt x="510997" y="280668"/>
                  </a:lnTo>
                  <a:lnTo>
                    <a:pt x="676503" y="0"/>
                  </a:lnTo>
                  <a:lnTo>
                    <a:pt x="870972" y="271704"/>
                  </a:lnTo>
                  <a:lnTo>
                    <a:pt x="1254144" y="271704"/>
                  </a:lnTo>
                  <a:lnTo>
                    <a:pt x="1260941" y="280668"/>
                  </a:lnTo>
                  <a:close/>
                  <a:moveTo>
                    <a:pt x="1254144" y="271704"/>
                  </a:moveTo>
                  <a:lnTo>
                    <a:pt x="870972" y="271704"/>
                  </a:lnTo>
                  <a:lnTo>
                    <a:pt x="1054406" y="8275"/>
                  </a:lnTo>
                  <a:lnTo>
                    <a:pt x="1254144" y="271704"/>
                  </a:lnTo>
                  <a:close/>
                  <a:moveTo>
                    <a:pt x="141369" y="582024"/>
                  </a:moveTo>
                  <a:lnTo>
                    <a:pt x="0" y="496516"/>
                  </a:lnTo>
                  <a:lnTo>
                    <a:pt x="284808" y="26203"/>
                  </a:lnTo>
                  <a:lnTo>
                    <a:pt x="510997" y="280668"/>
                  </a:lnTo>
                  <a:lnTo>
                    <a:pt x="1260941" y="280668"/>
                  </a:lnTo>
                  <a:lnTo>
                    <a:pt x="1267737" y="289633"/>
                  </a:lnTo>
                  <a:lnTo>
                    <a:pt x="1059923" y="289633"/>
                  </a:lnTo>
                  <a:lnTo>
                    <a:pt x="1050818" y="302736"/>
                  </a:lnTo>
                  <a:lnTo>
                    <a:pt x="690295" y="302736"/>
                  </a:lnTo>
                  <a:lnTo>
                    <a:pt x="689479" y="304114"/>
                  </a:lnTo>
                  <a:lnTo>
                    <a:pt x="310322" y="304114"/>
                  </a:lnTo>
                  <a:lnTo>
                    <a:pt x="141369" y="582024"/>
                  </a:lnTo>
                  <a:close/>
                  <a:moveTo>
                    <a:pt x="1240599" y="527547"/>
                  </a:moveTo>
                  <a:lnTo>
                    <a:pt x="1059923" y="289633"/>
                  </a:lnTo>
                  <a:lnTo>
                    <a:pt x="1267737" y="289633"/>
                  </a:lnTo>
                  <a:lnTo>
                    <a:pt x="1372313" y="427555"/>
                  </a:lnTo>
                  <a:lnTo>
                    <a:pt x="1240599" y="527547"/>
                  </a:lnTo>
                  <a:close/>
                  <a:moveTo>
                    <a:pt x="873038" y="558579"/>
                  </a:moveTo>
                  <a:lnTo>
                    <a:pt x="690295" y="302736"/>
                  </a:lnTo>
                  <a:lnTo>
                    <a:pt x="1050818" y="302736"/>
                  </a:lnTo>
                  <a:lnTo>
                    <a:pt x="873038" y="558579"/>
                  </a:lnTo>
                  <a:close/>
                  <a:moveTo>
                    <a:pt x="537892" y="559957"/>
                  </a:moveTo>
                  <a:lnTo>
                    <a:pt x="310322" y="304114"/>
                  </a:lnTo>
                  <a:lnTo>
                    <a:pt x="689479" y="304114"/>
                  </a:lnTo>
                  <a:lnTo>
                    <a:pt x="537892" y="55995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451" name="Google Shape;451;p41"/>
          <p:cNvSpPr/>
          <p:nvPr/>
        </p:nvSpPr>
        <p:spPr>
          <a:xfrm>
            <a:off x="2822760" y="336960"/>
            <a:ext cx="570240" cy="570960"/>
          </a:xfrm>
          <a:custGeom>
            <a:rect b="b" l="l" r="r" t="t"/>
            <a:pathLst>
              <a:path extrusionOk="0" h="579119" w="578485">
                <a:moveTo>
                  <a:pt x="289126" y="578662"/>
                </a:moveTo>
                <a:lnTo>
                  <a:pt x="242340" y="574865"/>
                </a:lnTo>
                <a:lnTo>
                  <a:pt x="197921" y="563872"/>
                </a:lnTo>
                <a:lnTo>
                  <a:pt x="156466" y="546287"/>
                </a:lnTo>
                <a:lnTo>
                  <a:pt x="118579" y="522710"/>
                </a:lnTo>
                <a:lnTo>
                  <a:pt x="84863" y="493744"/>
                </a:lnTo>
                <a:lnTo>
                  <a:pt x="55923" y="459989"/>
                </a:lnTo>
                <a:lnTo>
                  <a:pt x="32362" y="422047"/>
                </a:lnTo>
                <a:lnTo>
                  <a:pt x="14786" y="380519"/>
                </a:lnTo>
                <a:lnTo>
                  <a:pt x="3797" y="336008"/>
                </a:lnTo>
                <a:lnTo>
                  <a:pt x="0" y="289114"/>
                </a:lnTo>
                <a:lnTo>
                  <a:pt x="3797" y="242337"/>
                </a:lnTo>
                <a:lnTo>
                  <a:pt x="14786" y="197920"/>
                </a:lnTo>
                <a:lnTo>
                  <a:pt x="32362" y="156465"/>
                </a:lnTo>
                <a:lnTo>
                  <a:pt x="55923" y="118578"/>
                </a:lnTo>
                <a:lnTo>
                  <a:pt x="84863" y="84863"/>
                </a:lnTo>
                <a:lnTo>
                  <a:pt x="118579" y="55923"/>
                </a:lnTo>
                <a:lnTo>
                  <a:pt x="156466" y="32362"/>
                </a:lnTo>
                <a:lnTo>
                  <a:pt x="197921" y="14786"/>
                </a:lnTo>
                <a:lnTo>
                  <a:pt x="242340" y="3797"/>
                </a:lnTo>
                <a:lnTo>
                  <a:pt x="289118" y="0"/>
                </a:lnTo>
                <a:lnTo>
                  <a:pt x="336001" y="3797"/>
                </a:lnTo>
                <a:lnTo>
                  <a:pt x="380480" y="14786"/>
                </a:lnTo>
                <a:lnTo>
                  <a:pt x="421958" y="32362"/>
                </a:lnTo>
                <a:lnTo>
                  <a:pt x="459839" y="55923"/>
                </a:lnTo>
                <a:lnTo>
                  <a:pt x="493528" y="84863"/>
                </a:lnTo>
                <a:lnTo>
                  <a:pt x="522428" y="118578"/>
                </a:lnTo>
                <a:lnTo>
                  <a:pt x="545943" y="156465"/>
                </a:lnTo>
                <a:lnTo>
                  <a:pt x="547093" y="159184"/>
                </a:lnTo>
                <a:lnTo>
                  <a:pt x="289118" y="159184"/>
                </a:lnTo>
                <a:lnTo>
                  <a:pt x="238685" y="169443"/>
                </a:lnTo>
                <a:lnTo>
                  <a:pt x="197370" y="197368"/>
                </a:lnTo>
                <a:lnTo>
                  <a:pt x="169445" y="238684"/>
                </a:lnTo>
                <a:lnTo>
                  <a:pt x="159187" y="289114"/>
                </a:lnTo>
                <a:lnTo>
                  <a:pt x="169445" y="339545"/>
                </a:lnTo>
                <a:lnTo>
                  <a:pt x="197370" y="380861"/>
                </a:lnTo>
                <a:lnTo>
                  <a:pt x="238685" y="408786"/>
                </a:lnTo>
                <a:lnTo>
                  <a:pt x="289118" y="419045"/>
                </a:lnTo>
                <a:lnTo>
                  <a:pt x="547410" y="419045"/>
                </a:lnTo>
                <a:lnTo>
                  <a:pt x="546145" y="422047"/>
                </a:lnTo>
                <a:lnTo>
                  <a:pt x="522625" y="459989"/>
                </a:lnTo>
                <a:lnTo>
                  <a:pt x="493699" y="493744"/>
                </a:lnTo>
                <a:lnTo>
                  <a:pt x="459971" y="522710"/>
                </a:lnTo>
                <a:lnTo>
                  <a:pt x="422044" y="546287"/>
                </a:lnTo>
                <a:lnTo>
                  <a:pt x="380524" y="563872"/>
                </a:lnTo>
                <a:lnTo>
                  <a:pt x="336013" y="574865"/>
                </a:lnTo>
                <a:lnTo>
                  <a:pt x="289126" y="578662"/>
                </a:lnTo>
                <a:close/>
                <a:moveTo>
                  <a:pt x="547410" y="419045"/>
                </a:moveTo>
                <a:lnTo>
                  <a:pt x="289118" y="419045"/>
                </a:lnTo>
                <a:lnTo>
                  <a:pt x="339548" y="408786"/>
                </a:lnTo>
                <a:lnTo>
                  <a:pt x="380866" y="380861"/>
                </a:lnTo>
                <a:lnTo>
                  <a:pt x="408794" y="339545"/>
                </a:lnTo>
                <a:lnTo>
                  <a:pt x="419054" y="289114"/>
                </a:lnTo>
                <a:lnTo>
                  <a:pt x="408854" y="238684"/>
                </a:lnTo>
                <a:lnTo>
                  <a:pt x="381026" y="197368"/>
                </a:lnTo>
                <a:lnTo>
                  <a:pt x="339728" y="169443"/>
                </a:lnTo>
                <a:lnTo>
                  <a:pt x="289118" y="159184"/>
                </a:lnTo>
                <a:lnTo>
                  <a:pt x="547093" y="159184"/>
                </a:lnTo>
                <a:lnTo>
                  <a:pt x="563477" y="197920"/>
                </a:lnTo>
                <a:lnTo>
                  <a:pt x="574435" y="242337"/>
                </a:lnTo>
                <a:lnTo>
                  <a:pt x="578220" y="289114"/>
                </a:lnTo>
                <a:lnTo>
                  <a:pt x="574546" y="336008"/>
                </a:lnTo>
                <a:lnTo>
                  <a:pt x="563653" y="380519"/>
                </a:lnTo>
                <a:lnTo>
                  <a:pt x="547410" y="419045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52" name="Google Shape;452;p41"/>
          <p:cNvSpPr/>
          <p:nvPr/>
        </p:nvSpPr>
        <p:spPr>
          <a:xfrm>
            <a:off x="326880" y="2109600"/>
            <a:ext cx="422280" cy="364320"/>
          </a:xfrm>
          <a:custGeom>
            <a:rect b="b" l="l" r="r" t="t"/>
            <a:pathLst>
              <a:path extrusionOk="0" h="372744" w="430530">
                <a:moveTo>
                  <a:pt x="429932" y="372322"/>
                </a:moveTo>
                <a:lnTo>
                  <a:pt x="0" y="372322"/>
                </a:lnTo>
                <a:lnTo>
                  <a:pt x="214966" y="0"/>
                </a:lnTo>
                <a:lnTo>
                  <a:pt x="429932" y="372322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53" name="Google Shape;453;p41"/>
          <p:cNvSpPr/>
          <p:nvPr/>
        </p:nvSpPr>
        <p:spPr>
          <a:xfrm>
            <a:off x="1028520" y="2773080"/>
            <a:ext cx="639360" cy="552960"/>
          </a:xfrm>
          <a:custGeom>
            <a:rect b="b" l="l" r="r" t="t"/>
            <a:pathLst>
              <a:path extrusionOk="0" h="561339" w="647700">
                <a:moveTo>
                  <a:pt x="0" y="0"/>
                </a:moveTo>
                <a:lnTo>
                  <a:pt x="647504" y="0"/>
                </a:lnTo>
                <a:lnTo>
                  <a:pt x="323752" y="5607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54" name="Google Shape;454;p41"/>
          <p:cNvSpPr/>
          <p:nvPr/>
        </p:nvSpPr>
        <p:spPr>
          <a:xfrm>
            <a:off x="0" y="0"/>
            <a:ext cx="1552680" cy="1562760"/>
          </a:xfrm>
          <a:custGeom>
            <a:rect b="b" l="l" r="r" t="t"/>
            <a:pathLst>
              <a:path extrusionOk="0" h="1570990" w="1560830">
                <a:moveTo>
                  <a:pt x="0" y="67165"/>
                </a:moveTo>
                <a:lnTo>
                  <a:pt x="0" y="0"/>
                </a:lnTo>
                <a:lnTo>
                  <a:pt x="67139" y="0"/>
                </a:lnTo>
                <a:lnTo>
                  <a:pt x="0" y="67165"/>
                </a:lnTo>
                <a:close/>
                <a:moveTo>
                  <a:pt x="0" y="215538"/>
                </a:moveTo>
                <a:lnTo>
                  <a:pt x="0" y="140669"/>
                </a:lnTo>
                <a:lnTo>
                  <a:pt x="140654" y="0"/>
                </a:lnTo>
                <a:lnTo>
                  <a:pt x="215000" y="0"/>
                </a:lnTo>
                <a:lnTo>
                  <a:pt x="0" y="215538"/>
                </a:lnTo>
                <a:close/>
                <a:moveTo>
                  <a:pt x="0" y="364815"/>
                </a:moveTo>
                <a:lnTo>
                  <a:pt x="0" y="284050"/>
                </a:lnTo>
                <a:lnTo>
                  <a:pt x="284227" y="0"/>
                </a:lnTo>
                <a:lnTo>
                  <a:pt x="365448" y="0"/>
                </a:lnTo>
                <a:lnTo>
                  <a:pt x="0" y="364815"/>
                </a:lnTo>
                <a:close/>
                <a:moveTo>
                  <a:pt x="0" y="507256"/>
                </a:moveTo>
                <a:lnTo>
                  <a:pt x="0" y="433772"/>
                </a:lnTo>
                <a:lnTo>
                  <a:pt x="434153" y="0"/>
                </a:lnTo>
                <a:lnTo>
                  <a:pt x="510011" y="0"/>
                </a:lnTo>
                <a:lnTo>
                  <a:pt x="0" y="507256"/>
                </a:lnTo>
                <a:close/>
                <a:moveTo>
                  <a:pt x="0" y="650870"/>
                </a:moveTo>
                <a:lnTo>
                  <a:pt x="0" y="576492"/>
                </a:lnTo>
                <a:lnTo>
                  <a:pt x="577255" y="0"/>
                </a:lnTo>
                <a:lnTo>
                  <a:pt x="652152" y="0"/>
                </a:lnTo>
                <a:lnTo>
                  <a:pt x="0" y="650870"/>
                </a:lnTo>
                <a:close/>
                <a:moveTo>
                  <a:pt x="0" y="800181"/>
                </a:moveTo>
                <a:lnTo>
                  <a:pt x="0" y="724865"/>
                </a:lnTo>
                <a:lnTo>
                  <a:pt x="726293" y="0"/>
                </a:lnTo>
                <a:lnTo>
                  <a:pt x="800207" y="0"/>
                </a:lnTo>
                <a:lnTo>
                  <a:pt x="0" y="800181"/>
                </a:lnTo>
                <a:close/>
                <a:moveTo>
                  <a:pt x="0" y="944773"/>
                </a:moveTo>
                <a:lnTo>
                  <a:pt x="0" y="877041"/>
                </a:lnTo>
                <a:lnTo>
                  <a:pt x="873669" y="0"/>
                </a:lnTo>
                <a:lnTo>
                  <a:pt x="942528" y="0"/>
                </a:lnTo>
                <a:lnTo>
                  <a:pt x="0" y="944773"/>
                </a:lnTo>
                <a:close/>
                <a:moveTo>
                  <a:pt x="0" y="1095240"/>
                </a:moveTo>
                <a:lnTo>
                  <a:pt x="0" y="1015446"/>
                </a:lnTo>
                <a:lnTo>
                  <a:pt x="1020103" y="0"/>
                </a:lnTo>
                <a:lnTo>
                  <a:pt x="1089415" y="0"/>
                </a:lnTo>
                <a:lnTo>
                  <a:pt x="0" y="1095240"/>
                </a:lnTo>
                <a:close/>
                <a:moveTo>
                  <a:pt x="0" y="1242961"/>
                </a:moveTo>
                <a:lnTo>
                  <a:pt x="0" y="1168892"/>
                </a:lnTo>
                <a:lnTo>
                  <a:pt x="1166183" y="0"/>
                </a:lnTo>
                <a:lnTo>
                  <a:pt x="1241389" y="0"/>
                </a:lnTo>
                <a:lnTo>
                  <a:pt x="0" y="1242961"/>
                </a:lnTo>
                <a:close/>
                <a:moveTo>
                  <a:pt x="0" y="1382779"/>
                </a:moveTo>
                <a:lnTo>
                  <a:pt x="0" y="1317717"/>
                </a:lnTo>
                <a:lnTo>
                  <a:pt x="1314746" y="0"/>
                </a:lnTo>
                <a:lnTo>
                  <a:pt x="1386339" y="0"/>
                </a:lnTo>
                <a:lnTo>
                  <a:pt x="0" y="1382779"/>
                </a:lnTo>
                <a:close/>
                <a:moveTo>
                  <a:pt x="0" y="1531870"/>
                </a:moveTo>
                <a:lnTo>
                  <a:pt x="0" y="1462730"/>
                </a:lnTo>
                <a:lnTo>
                  <a:pt x="1456662" y="0"/>
                </a:lnTo>
                <a:lnTo>
                  <a:pt x="1512082" y="0"/>
                </a:lnTo>
                <a:lnTo>
                  <a:pt x="1515605" y="21240"/>
                </a:lnTo>
                <a:lnTo>
                  <a:pt x="0" y="1531870"/>
                </a:lnTo>
                <a:close/>
                <a:moveTo>
                  <a:pt x="117347" y="1557940"/>
                </a:moveTo>
                <a:lnTo>
                  <a:pt x="86999" y="1557940"/>
                </a:lnTo>
                <a:lnTo>
                  <a:pt x="71825" y="1545240"/>
                </a:lnTo>
                <a:lnTo>
                  <a:pt x="56651" y="1545240"/>
                </a:lnTo>
                <a:lnTo>
                  <a:pt x="1530217" y="72040"/>
                </a:lnTo>
                <a:lnTo>
                  <a:pt x="1533572" y="84740"/>
                </a:lnTo>
                <a:lnTo>
                  <a:pt x="1536821" y="110140"/>
                </a:lnTo>
                <a:lnTo>
                  <a:pt x="1539860" y="122840"/>
                </a:lnTo>
                <a:lnTo>
                  <a:pt x="1542583" y="135540"/>
                </a:lnTo>
                <a:lnTo>
                  <a:pt x="117347" y="1557940"/>
                </a:lnTo>
                <a:close/>
                <a:moveTo>
                  <a:pt x="249980" y="1570639"/>
                </a:moveTo>
                <a:lnTo>
                  <a:pt x="182540" y="1570639"/>
                </a:lnTo>
                <a:lnTo>
                  <a:pt x="1552699" y="199040"/>
                </a:lnTo>
                <a:lnTo>
                  <a:pt x="1554367" y="211740"/>
                </a:lnTo>
                <a:lnTo>
                  <a:pt x="1555930" y="237140"/>
                </a:lnTo>
                <a:lnTo>
                  <a:pt x="1557283" y="249840"/>
                </a:lnTo>
                <a:lnTo>
                  <a:pt x="1558320" y="262540"/>
                </a:lnTo>
                <a:lnTo>
                  <a:pt x="249980" y="1570639"/>
                </a:lnTo>
                <a:close/>
                <a:moveTo>
                  <a:pt x="396100" y="1570639"/>
                </a:moveTo>
                <a:lnTo>
                  <a:pt x="320793" y="1570639"/>
                </a:lnTo>
                <a:lnTo>
                  <a:pt x="1560566" y="338740"/>
                </a:lnTo>
                <a:lnTo>
                  <a:pt x="1560373" y="351440"/>
                </a:lnTo>
                <a:lnTo>
                  <a:pt x="1559864" y="376840"/>
                </a:lnTo>
                <a:lnTo>
                  <a:pt x="1559144" y="389540"/>
                </a:lnTo>
                <a:lnTo>
                  <a:pt x="1558320" y="414940"/>
                </a:lnTo>
                <a:lnTo>
                  <a:pt x="396100" y="1570639"/>
                </a:lnTo>
                <a:close/>
                <a:moveTo>
                  <a:pt x="497807" y="1570639"/>
                </a:moveTo>
                <a:lnTo>
                  <a:pt x="475906" y="1570639"/>
                </a:lnTo>
                <a:lnTo>
                  <a:pt x="1551575" y="491140"/>
                </a:lnTo>
                <a:lnTo>
                  <a:pt x="1548835" y="516540"/>
                </a:lnTo>
                <a:lnTo>
                  <a:pt x="1545674" y="541940"/>
                </a:lnTo>
                <a:lnTo>
                  <a:pt x="1542092" y="554640"/>
                </a:lnTo>
                <a:lnTo>
                  <a:pt x="1538087" y="580040"/>
                </a:lnTo>
                <a:lnTo>
                  <a:pt x="562453" y="1557940"/>
                </a:lnTo>
                <a:lnTo>
                  <a:pt x="519601" y="1557940"/>
                </a:lnTo>
                <a:lnTo>
                  <a:pt x="497807" y="1570639"/>
                </a:lnTo>
                <a:close/>
                <a:moveTo>
                  <a:pt x="659117" y="1532540"/>
                </a:moveTo>
                <a:lnTo>
                  <a:pt x="1515605" y="681640"/>
                </a:lnTo>
                <a:lnTo>
                  <a:pt x="1507614" y="707040"/>
                </a:lnTo>
                <a:lnTo>
                  <a:pt x="1498886" y="732440"/>
                </a:lnTo>
                <a:lnTo>
                  <a:pt x="1479639" y="783240"/>
                </a:lnTo>
                <a:lnTo>
                  <a:pt x="768144" y="1494440"/>
                </a:lnTo>
                <a:lnTo>
                  <a:pt x="714052" y="1519840"/>
                </a:lnTo>
                <a:lnTo>
                  <a:pt x="686743" y="1519840"/>
                </a:lnTo>
                <a:lnTo>
                  <a:pt x="659117" y="1532540"/>
                </a:lnTo>
                <a:close/>
                <a:moveTo>
                  <a:pt x="900778" y="1430940"/>
                </a:moveTo>
                <a:lnTo>
                  <a:pt x="1418941" y="922940"/>
                </a:lnTo>
                <a:lnTo>
                  <a:pt x="1392226" y="961040"/>
                </a:lnTo>
                <a:lnTo>
                  <a:pt x="1363299" y="1011840"/>
                </a:lnTo>
                <a:lnTo>
                  <a:pt x="1332106" y="1062640"/>
                </a:lnTo>
                <a:lnTo>
                  <a:pt x="1298593" y="1100740"/>
                </a:lnTo>
                <a:lnTo>
                  <a:pt x="1262707" y="1151540"/>
                </a:lnTo>
                <a:lnTo>
                  <a:pt x="1130073" y="1278540"/>
                </a:lnTo>
                <a:lnTo>
                  <a:pt x="1086372" y="1316640"/>
                </a:lnTo>
                <a:lnTo>
                  <a:pt x="1041592" y="1354740"/>
                </a:lnTo>
                <a:lnTo>
                  <a:pt x="995733" y="1380140"/>
                </a:lnTo>
                <a:lnTo>
                  <a:pt x="948795" y="1405540"/>
                </a:lnTo>
                <a:lnTo>
                  <a:pt x="900778" y="143094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grpSp>
        <p:nvGrpSpPr>
          <p:cNvPr id="455" name="Google Shape;455;p41"/>
          <p:cNvGrpSpPr/>
          <p:nvPr/>
        </p:nvGrpSpPr>
        <p:grpSpPr>
          <a:xfrm>
            <a:off x="15790680" y="8146800"/>
            <a:ext cx="2166120" cy="1563480"/>
            <a:chOff x="15790680" y="8146800"/>
            <a:chExt cx="2166120" cy="1563480"/>
          </a:xfrm>
        </p:grpSpPr>
        <p:sp>
          <p:nvSpPr>
            <p:cNvPr id="456" name="Google Shape;456;p41"/>
            <p:cNvSpPr/>
            <p:nvPr/>
          </p:nvSpPr>
          <p:spPr>
            <a:xfrm>
              <a:off x="16393320" y="8146800"/>
              <a:ext cx="1563480" cy="1563480"/>
            </a:xfrm>
            <a:custGeom>
              <a:rect b="b" l="l" r="r" t="t"/>
              <a:pathLst>
                <a:path extrusionOk="0" h="1571625" w="1571625">
                  <a:moveTo>
                    <a:pt x="785682" y="0"/>
                  </a:moveTo>
                  <a:lnTo>
                    <a:pt x="833543" y="1433"/>
                  </a:lnTo>
                  <a:lnTo>
                    <a:pt x="880645" y="5680"/>
                  </a:lnTo>
                  <a:lnTo>
                    <a:pt x="926907" y="12657"/>
                  </a:lnTo>
                  <a:lnTo>
                    <a:pt x="972246" y="22283"/>
                  </a:lnTo>
                  <a:lnTo>
                    <a:pt x="1016579" y="34475"/>
                  </a:lnTo>
                  <a:lnTo>
                    <a:pt x="1059826" y="49151"/>
                  </a:lnTo>
                  <a:lnTo>
                    <a:pt x="1101903" y="66229"/>
                  </a:lnTo>
                  <a:lnTo>
                    <a:pt x="1142729" y="85627"/>
                  </a:lnTo>
                  <a:lnTo>
                    <a:pt x="1182221" y="107262"/>
                  </a:lnTo>
                  <a:lnTo>
                    <a:pt x="1220297" y="131053"/>
                  </a:lnTo>
                  <a:lnTo>
                    <a:pt x="1256875" y="156917"/>
                  </a:lnTo>
                  <a:lnTo>
                    <a:pt x="1291872" y="184772"/>
                  </a:lnTo>
                  <a:lnTo>
                    <a:pt x="1325208" y="214536"/>
                  </a:lnTo>
                  <a:lnTo>
                    <a:pt x="1356798" y="246127"/>
                  </a:lnTo>
                  <a:lnTo>
                    <a:pt x="1386562" y="279462"/>
                  </a:lnTo>
                  <a:lnTo>
                    <a:pt x="1414418" y="314460"/>
                  </a:lnTo>
                  <a:lnTo>
                    <a:pt x="1440282" y="351038"/>
                  </a:lnTo>
                  <a:lnTo>
                    <a:pt x="1464072" y="389114"/>
                  </a:lnTo>
                  <a:lnTo>
                    <a:pt x="1485708" y="428606"/>
                  </a:lnTo>
                  <a:lnTo>
                    <a:pt x="1505106" y="469431"/>
                  </a:lnTo>
                  <a:lnTo>
                    <a:pt x="1522184" y="511509"/>
                  </a:lnTo>
                  <a:lnTo>
                    <a:pt x="1536860" y="554755"/>
                  </a:lnTo>
                  <a:lnTo>
                    <a:pt x="1549052" y="599089"/>
                  </a:lnTo>
                  <a:lnTo>
                    <a:pt x="1558677" y="644428"/>
                  </a:lnTo>
                  <a:lnTo>
                    <a:pt x="1565655" y="690689"/>
                  </a:lnTo>
                  <a:lnTo>
                    <a:pt x="1569901" y="737791"/>
                  </a:lnTo>
                  <a:lnTo>
                    <a:pt x="1571335" y="785652"/>
                  </a:lnTo>
                  <a:lnTo>
                    <a:pt x="1569901" y="833516"/>
                  </a:lnTo>
                  <a:lnTo>
                    <a:pt x="1565655" y="880621"/>
                  </a:lnTo>
                  <a:lnTo>
                    <a:pt x="1558677" y="926886"/>
                  </a:lnTo>
                  <a:lnTo>
                    <a:pt x="1549052" y="972227"/>
                  </a:lnTo>
                  <a:lnTo>
                    <a:pt x="1536860" y="1016563"/>
                  </a:lnTo>
                  <a:lnTo>
                    <a:pt x="1522184" y="1059812"/>
                  </a:lnTo>
                  <a:lnTo>
                    <a:pt x="1505106" y="1101891"/>
                  </a:lnTo>
                  <a:lnTo>
                    <a:pt x="1485708" y="1142718"/>
                  </a:lnTo>
                  <a:lnTo>
                    <a:pt x="1464072" y="1182211"/>
                  </a:lnTo>
                  <a:lnTo>
                    <a:pt x="1440282" y="1220289"/>
                  </a:lnTo>
                  <a:lnTo>
                    <a:pt x="1414418" y="1256868"/>
                  </a:lnTo>
                  <a:lnTo>
                    <a:pt x="1386562" y="1291867"/>
                  </a:lnTo>
                  <a:lnTo>
                    <a:pt x="1356798" y="1325203"/>
                  </a:lnTo>
                  <a:lnTo>
                    <a:pt x="1325208" y="1356795"/>
                  </a:lnTo>
                  <a:lnTo>
                    <a:pt x="1291872" y="1386560"/>
                  </a:lnTo>
                  <a:lnTo>
                    <a:pt x="1256875" y="1414416"/>
                  </a:lnTo>
                  <a:lnTo>
                    <a:pt x="1220297" y="1440280"/>
                  </a:lnTo>
                  <a:lnTo>
                    <a:pt x="1182221" y="1464071"/>
                  </a:lnTo>
                  <a:lnTo>
                    <a:pt x="1142729" y="1485707"/>
                  </a:lnTo>
                  <a:lnTo>
                    <a:pt x="1101903" y="1505105"/>
                  </a:lnTo>
                  <a:lnTo>
                    <a:pt x="1059826" y="1522183"/>
                  </a:lnTo>
                  <a:lnTo>
                    <a:pt x="1016579" y="1536860"/>
                  </a:lnTo>
                  <a:lnTo>
                    <a:pt x="972246" y="1549052"/>
                  </a:lnTo>
                  <a:lnTo>
                    <a:pt x="926907" y="1558677"/>
                  </a:lnTo>
                  <a:lnTo>
                    <a:pt x="880645" y="1565655"/>
                  </a:lnTo>
                  <a:lnTo>
                    <a:pt x="833543" y="1569901"/>
                  </a:lnTo>
                  <a:lnTo>
                    <a:pt x="785682" y="1571335"/>
                  </a:lnTo>
                  <a:lnTo>
                    <a:pt x="737818" y="1569901"/>
                  </a:lnTo>
                  <a:lnTo>
                    <a:pt x="690713" y="1565655"/>
                  </a:lnTo>
                  <a:lnTo>
                    <a:pt x="644449" y="1558677"/>
                  </a:lnTo>
                  <a:lnTo>
                    <a:pt x="599108" y="1549052"/>
                  </a:lnTo>
                  <a:lnTo>
                    <a:pt x="554772" y="1536860"/>
                  </a:lnTo>
                  <a:lnTo>
                    <a:pt x="511523" y="1522183"/>
                  </a:lnTo>
                  <a:lnTo>
                    <a:pt x="469444" y="1505105"/>
                  </a:lnTo>
                  <a:lnTo>
                    <a:pt x="428616" y="1485707"/>
                  </a:lnTo>
                  <a:lnTo>
                    <a:pt x="389123" y="1464071"/>
                  </a:lnTo>
                  <a:lnTo>
                    <a:pt x="351046" y="1440280"/>
                  </a:lnTo>
                  <a:lnTo>
                    <a:pt x="314466" y="1414416"/>
                  </a:lnTo>
                  <a:lnTo>
                    <a:pt x="279467" y="1386560"/>
                  </a:lnTo>
                  <a:lnTo>
                    <a:pt x="246131" y="1356795"/>
                  </a:lnTo>
                  <a:lnTo>
                    <a:pt x="214539" y="1325203"/>
                  </a:lnTo>
                  <a:lnTo>
                    <a:pt x="184775" y="1291867"/>
                  </a:lnTo>
                  <a:lnTo>
                    <a:pt x="156919" y="1256868"/>
                  </a:lnTo>
                  <a:lnTo>
                    <a:pt x="131054" y="1220289"/>
                  </a:lnTo>
                  <a:lnTo>
                    <a:pt x="107263" y="1182211"/>
                  </a:lnTo>
                  <a:lnTo>
                    <a:pt x="85627" y="1142718"/>
                  </a:lnTo>
                  <a:lnTo>
                    <a:pt x="66229" y="1101891"/>
                  </a:lnTo>
                  <a:lnTo>
                    <a:pt x="49151" y="1059812"/>
                  </a:lnTo>
                  <a:lnTo>
                    <a:pt x="34475" y="1016563"/>
                  </a:lnTo>
                  <a:lnTo>
                    <a:pt x="22283" y="972227"/>
                  </a:lnTo>
                  <a:lnTo>
                    <a:pt x="12657" y="926886"/>
                  </a:lnTo>
                  <a:lnTo>
                    <a:pt x="5680" y="880621"/>
                  </a:lnTo>
                  <a:lnTo>
                    <a:pt x="1433" y="833516"/>
                  </a:lnTo>
                  <a:lnTo>
                    <a:pt x="0" y="785652"/>
                  </a:lnTo>
                  <a:lnTo>
                    <a:pt x="1433" y="737791"/>
                  </a:lnTo>
                  <a:lnTo>
                    <a:pt x="5680" y="690689"/>
                  </a:lnTo>
                  <a:lnTo>
                    <a:pt x="12657" y="644428"/>
                  </a:lnTo>
                  <a:lnTo>
                    <a:pt x="22283" y="599089"/>
                  </a:lnTo>
                  <a:lnTo>
                    <a:pt x="34475" y="554755"/>
                  </a:lnTo>
                  <a:lnTo>
                    <a:pt x="49151" y="511509"/>
                  </a:lnTo>
                  <a:lnTo>
                    <a:pt x="66229" y="469431"/>
                  </a:lnTo>
                  <a:lnTo>
                    <a:pt x="85627" y="428606"/>
                  </a:lnTo>
                  <a:lnTo>
                    <a:pt x="107263" y="389114"/>
                  </a:lnTo>
                  <a:lnTo>
                    <a:pt x="131054" y="351038"/>
                  </a:lnTo>
                  <a:lnTo>
                    <a:pt x="156919" y="314460"/>
                  </a:lnTo>
                  <a:lnTo>
                    <a:pt x="184775" y="279462"/>
                  </a:lnTo>
                  <a:lnTo>
                    <a:pt x="214539" y="246127"/>
                  </a:lnTo>
                  <a:lnTo>
                    <a:pt x="246131" y="214536"/>
                  </a:lnTo>
                  <a:lnTo>
                    <a:pt x="279467" y="184772"/>
                  </a:lnTo>
                  <a:lnTo>
                    <a:pt x="314466" y="156917"/>
                  </a:lnTo>
                  <a:lnTo>
                    <a:pt x="351046" y="131053"/>
                  </a:lnTo>
                  <a:lnTo>
                    <a:pt x="389123" y="107262"/>
                  </a:lnTo>
                  <a:lnTo>
                    <a:pt x="428616" y="85627"/>
                  </a:lnTo>
                  <a:lnTo>
                    <a:pt x="469444" y="66229"/>
                  </a:lnTo>
                  <a:lnTo>
                    <a:pt x="511523" y="49151"/>
                  </a:lnTo>
                  <a:lnTo>
                    <a:pt x="554772" y="34475"/>
                  </a:lnTo>
                  <a:lnTo>
                    <a:pt x="599108" y="22283"/>
                  </a:lnTo>
                  <a:lnTo>
                    <a:pt x="644449" y="12657"/>
                  </a:lnTo>
                  <a:lnTo>
                    <a:pt x="690713" y="5680"/>
                  </a:lnTo>
                  <a:lnTo>
                    <a:pt x="737818" y="1433"/>
                  </a:lnTo>
                  <a:lnTo>
                    <a:pt x="7856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57" name="Google Shape;457;p41"/>
            <p:cNvSpPr/>
            <p:nvPr/>
          </p:nvSpPr>
          <p:spPr>
            <a:xfrm>
              <a:off x="15790680" y="8498520"/>
              <a:ext cx="1364760" cy="573840"/>
            </a:xfrm>
            <a:custGeom>
              <a:rect b="b" l="l" r="r" t="t"/>
              <a:pathLst>
                <a:path extrusionOk="0" h="582295" w="1372869">
                  <a:moveTo>
                    <a:pt x="111368" y="301355"/>
                  </a:moveTo>
                  <a:lnTo>
                    <a:pt x="861303" y="301355"/>
                  </a:lnTo>
                  <a:lnTo>
                    <a:pt x="695797" y="582015"/>
                  </a:lnTo>
                  <a:lnTo>
                    <a:pt x="501335" y="310316"/>
                  </a:lnTo>
                  <a:lnTo>
                    <a:pt x="118163" y="310316"/>
                  </a:lnTo>
                  <a:lnTo>
                    <a:pt x="111368" y="301355"/>
                  </a:lnTo>
                  <a:close/>
                  <a:moveTo>
                    <a:pt x="118163" y="310316"/>
                  </a:moveTo>
                  <a:lnTo>
                    <a:pt x="501335" y="310316"/>
                  </a:lnTo>
                  <a:lnTo>
                    <a:pt x="317906" y="573755"/>
                  </a:lnTo>
                  <a:lnTo>
                    <a:pt x="118163" y="310316"/>
                  </a:lnTo>
                  <a:close/>
                  <a:moveTo>
                    <a:pt x="1230934" y="0"/>
                  </a:moveTo>
                  <a:lnTo>
                    <a:pt x="1372300" y="85496"/>
                  </a:lnTo>
                  <a:lnTo>
                    <a:pt x="1087495" y="555802"/>
                  </a:lnTo>
                  <a:lnTo>
                    <a:pt x="861303" y="301355"/>
                  </a:lnTo>
                  <a:lnTo>
                    <a:pt x="111368" y="301355"/>
                  </a:lnTo>
                  <a:lnTo>
                    <a:pt x="104574" y="292394"/>
                  </a:lnTo>
                  <a:lnTo>
                    <a:pt x="312389" y="292394"/>
                  </a:lnTo>
                  <a:lnTo>
                    <a:pt x="321495" y="279288"/>
                  </a:lnTo>
                  <a:lnTo>
                    <a:pt x="682020" y="279288"/>
                  </a:lnTo>
                  <a:lnTo>
                    <a:pt x="682833" y="277916"/>
                  </a:lnTo>
                  <a:lnTo>
                    <a:pt x="1061984" y="277916"/>
                  </a:lnTo>
                  <a:lnTo>
                    <a:pt x="1230934" y="0"/>
                  </a:lnTo>
                  <a:close/>
                  <a:moveTo>
                    <a:pt x="131704" y="54467"/>
                  </a:moveTo>
                  <a:lnTo>
                    <a:pt x="312389" y="292394"/>
                  </a:lnTo>
                  <a:lnTo>
                    <a:pt x="104574" y="292394"/>
                  </a:lnTo>
                  <a:lnTo>
                    <a:pt x="0" y="154472"/>
                  </a:lnTo>
                  <a:lnTo>
                    <a:pt x="131704" y="54467"/>
                  </a:lnTo>
                  <a:close/>
                  <a:moveTo>
                    <a:pt x="499262" y="23439"/>
                  </a:moveTo>
                  <a:lnTo>
                    <a:pt x="682020" y="279288"/>
                  </a:lnTo>
                  <a:lnTo>
                    <a:pt x="321495" y="279288"/>
                  </a:lnTo>
                  <a:lnTo>
                    <a:pt x="499262" y="23439"/>
                  </a:lnTo>
                  <a:close/>
                  <a:moveTo>
                    <a:pt x="834420" y="22067"/>
                  </a:moveTo>
                  <a:lnTo>
                    <a:pt x="1061984" y="277916"/>
                  </a:lnTo>
                  <a:lnTo>
                    <a:pt x="682833" y="277916"/>
                  </a:lnTo>
                  <a:lnTo>
                    <a:pt x="834420" y="22067"/>
                  </a:lnTo>
                  <a:close/>
                </a:path>
              </a:pathLst>
            </a:custGeom>
            <a:solidFill>
              <a:srgbClr val="F7CF2B"/>
            </a:solidFill>
            <a:ln>
              <a:noFill/>
            </a:ln>
          </p:spPr>
        </p:sp>
      </p:grpSp>
      <p:sp>
        <p:nvSpPr>
          <p:cNvPr id="458" name="Google Shape;458;p41"/>
          <p:cNvSpPr/>
          <p:nvPr/>
        </p:nvSpPr>
        <p:spPr>
          <a:xfrm>
            <a:off x="15105600" y="9314640"/>
            <a:ext cx="570240" cy="570960"/>
          </a:xfrm>
          <a:custGeom>
            <a:rect b="b" l="l" r="r" t="t"/>
            <a:pathLst>
              <a:path extrusionOk="0" h="579120" w="578484">
                <a:moveTo>
                  <a:pt x="289094" y="0"/>
                </a:moveTo>
                <a:lnTo>
                  <a:pt x="335883" y="3797"/>
                </a:lnTo>
                <a:lnTo>
                  <a:pt x="380304" y="14789"/>
                </a:lnTo>
                <a:lnTo>
                  <a:pt x="421761" y="32375"/>
                </a:lnTo>
                <a:lnTo>
                  <a:pt x="459650" y="55952"/>
                </a:lnTo>
                <a:lnTo>
                  <a:pt x="493368" y="84920"/>
                </a:lnTo>
                <a:lnTo>
                  <a:pt x="522309" y="118676"/>
                </a:lnTo>
                <a:lnTo>
                  <a:pt x="545871" y="156620"/>
                </a:lnTo>
                <a:lnTo>
                  <a:pt x="563449" y="198149"/>
                </a:lnTo>
                <a:lnTo>
                  <a:pt x="574438" y="242663"/>
                </a:lnTo>
                <a:lnTo>
                  <a:pt x="578236" y="289559"/>
                </a:lnTo>
                <a:lnTo>
                  <a:pt x="574438" y="336331"/>
                </a:lnTo>
                <a:lnTo>
                  <a:pt x="563449" y="380745"/>
                </a:lnTo>
                <a:lnTo>
                  <a:pt x="545871" y="422197"/>
                </a:lnTo>
                <a:lnTo>
                  <a:pt x="522309" y="460083"/>
                </a:lnTo>
                <a:lnTo>
                  <a:pt x="493368" y="493798"/>
                </a:lnTo>
                <a:lnTo>
                  <a:pt x="459650" y="522737"/>
                </a:lnTo>
                <a:lnTo>
                  <a:pt x="421761" y="546298"/>
                </a:lnTo>
                <a:lnTo>
                  <a:pt x="380304" y="563875"/>
                </a:lnTo>
                <a:lnTo>
                  <a:pt x="335883" y="574864"/>
                </a:lnTo>
                <a:lnTo>
                  <a:pt x="289102" y="578662"/>
                </a:lnTo>
                <a:lnTo>
                  <a:pt x="242226" y="574864"/>
                </a:lnTo>
                <a:lnTo>
                  <a:pt x="197752" y="563875"/>
                </a:lnTo>
                <a:lnTo>
                  <a:pt x="156275" y="546298"/>
                </a:lnTo>
                <a:lnTo>
                  <a:pt x="118394" y="522737"/>
                </a:lnTo>
                <a:lnTo>
                  <a:pt x="84703" y="493798"/>
                </a:lnTo>
                <a:lnTo>
                  <a:pt x="55801" y="460083"/>
                </a:lnTo>
                <a:lnTo>
                  <a:pt x="32283" y="422197"/>
                </a:lnTo>
                <a:lnTo>
                  <a:pt x="31126" y="419465"/>
                </a:lnTo>
                <a:lnTo>
                  <a:pt x="289102" y="419465"/>
                </a:lnTo>
                <a:lnTo>
                  <a:pt x="339546" y="409209"/>
                </a:lnTo>
                <a:lnTo>
                  <a:pt x="380862" y="381292"/>
                </a:lnTo>
                <a:lnTo>
                  <a:pt x="408783" y="339985"/>
                </a:lnTo>
                <a:lnTo>
                  <a:pt x="419039" y="289559"/>
                </a:lnTo>
                <a:lnTo>
                  <a:pt x="408783" y="239115"/>
                </a:lnTo>
                <a:lnTo>
                  <a:pt x="380862" y="197799"/>
                </a:lnTo>
                <a:lnTo>
                  <a:pt x="339546" y="169878"/>
                </a:lnTo>
                <a:lnTo>
                  <a:pt x="289102" y="159623"/>
                </a:lnTo>
                <a:lnTo>
                  <a:pt x="30828" y="159623"/>
                </a:lnTo>
                <a:lnTo>
                  <a:pt x="32094" y="156620"/>
                </a:lnTo>
                <a:lnTo>
                  <a:pt x="55616" y="118676"/>
                </a:lnTo>
                <a:lnTo>
                  <a:pt x="84543" y="84920"/>
                </a:lnTo>
                <a:lnTo>
                  <a:pt x="118271" y="55952"/>
                </a:lnTo>
                <a:lnTo>
                  <a:pt x="156195" y="32375"/>
                </a:lnTo>
                <a:lnTo>
                  <a:pt x="197711" y="14789"/>
                </a:lnTo>
                <a:lnTo>
                  <a:pt x="242215" y="3797"/>
                </a:lnTo>
                <a:lnTo>
                  <a:pt x="289094" y="0"/>
                </a:lnTo>
                <a:close/>
                <a:moveTo>
                  <a:pt x="30828" y="159623"/>
                </a:moveTo>
                <a:lnTo>
                  <a:pt x="289102" y="159623"/>
                </a:lnTo>
                <a:lnTo>
                  <a:pt x="238676" y="169878"/>
                </a:lnTo>
                <a:lnTo>
                  <a:pt x="197369" y="197799"/>
                </a:lnTo>
                <a:lnTo>
                  <a:pt x="169452" y="239115"/>
                </a:lnTo>
                <a:lnTo>
                  <a:pt x="159197" y="289559"/>
                </a:lnTo>
                <a:lnTo>
                  <a:pt x="169392" y="339985"/>
                </a:lnTo>
                <a:lnTo>
                  <a:pt x="197209" y="381292"/>
                </a:lnTo>
                <a:lnTo>
                  <a:pt x="238496" y="409209"/>
                </a:lnTo>
                <a:lnTo>
                  <a:pt x="289102" y="419465"/>
                </a:lnTo>
                <a:lnTo>
                  <a:pt x="31126" y="419465"/>
                </a:lnTo>
                <a:lnTo>
                  <a:pt x="14745" y="380745"/>
                </a:lnTo>
                <a:lnTo>
                  <a:pt x="3785" y="336331"/>
                </a:lnTo>
                <a:lnTo>
                  <a:pt x="0" y="289559"/>
                </a:lnTo>
                <a:lnTo>
                  <a:pt x="3682" y="242663"/>
                </a:lnTo>
                <a:lnTo>
                  <a:pt x="14581" y="198149"/>
                </a:lnTo>
                <a:lnTo>
                  <a:pt x="30828" y="159623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59" name="Google Shape;459;p41"/>
          <p:cNvSpPr/>
          <p:nvPr/>
        </p:nvSpPr>
        <p:spPr>
          <a:xfrm>
            <a:off x="17749800" y="7748280"/>
            <a:ext cx="422280" cy="364320"/>
          </a:xfrm>
          <a:custGeom>
            <a:rect b="b" l="l" r="r" t="t"/>
            <a:pathLst>
              <a:path extrusionOk="0" h="372745" w="430530">
                <a:moveTo>
                  <a:pt x="0" y="0"/>
                </a:moveTo>
                <a:lnTo>
                  <a:pt x="429920" y="0"/>
                </a:lnTo>
                <a:lnTo>
                  <a:pt x="214944" y="372313"/>
                </a:lnTo>
                <a:lnTo>
                  <a:pt x="0" y="0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60" name="Google Shape;460;p41"/>
          <p:cNvSpPr/>
          <p:nvPr/>
        </p:nvSpPr>
        <p:spPr>
          <a:xfrm>
            <a:off x="16830720" y="6896520"/>
            <a:ext cx="639360" cy="552960"/>
          </a:xfrm>
          <a:custGeom>
            <a:rect b="b" l="l" r="r" t="t"/>
            <a:pathLst>
              <a:path extrusionOk="0" h="561340" w="647700">
                <a:moveTo>
                  <a:pt x="647503" y="560737"/>
                </a:moveTo>
                <a:lnTo>
                  <a:pt x="0" y="560737"/>
                </a:lnTo>
                <a:lnTo>
                  <a:pt x="323756" y="0"/>
                </a:lnTo>
                <a:lnTo>
                  <a:pt x="647503" y="5607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61" name="Google Shape;461;p41"/>
          <p:cNvSpPr/>
          <p:nvPr/>
        </p:nvSpPr>
        <p:spPr>
          <a:xfrm>
            <a:off x="16946280" y="8663040"/>
            <a:ext cx="1334160" cy="1616040"/>
          </a:xfrm>
          <a:custGeom>
            <a:rect b="b" l="l" r="r" t="t"/>
            <a:pathLst>
              <a:path extrusionOk="0" h="1624329" w="1342390">
                <a:moveTo>
                  <a:pt x="1341820" y="1587089"/>
                </a:moveTo>
                <a:lnTo>
                  <a:pt x="1341820" y="1624045"/>
                </a:lnTo>
                <a:lnTo>
                  <a:pt x="1304957" y="1624045"/>
                </a:lnTo>
                <a:lnTo>
                  <a:pt x="1341820" y="1587089"/>
                </a:lnTo>
                <a:close/>
                <a:moveTo>
                  <a:pt x="1341820" y="1436884"/>
                </a:moveTo>
                <a:lnTo>
                  <a:pt x="1341820" y="1505193"/>
                </a:lnTo>
                <a:lnTo>
                  <a:pt x="1222894" y="1624045"/>
                </a:lnTo>
                <a:lnTo>
                  <a:pt x="1154337" y="1624045"/>
                </a:lnTo>
                <a:lnTo>
                  <a:pt x="1341820" y="1436884"/>
                </a:lnTo>
                <a:close/>
                <a:moveTo>
                  <a:pt x="1341820" y="1287087"/>
                </a:moveTo>
                <a:lnTo>
                  <a:pt x="1341820" y="1368111"/>
                </a:lnTo>
                <a:lnTo>
                  <a:pt x="1085660" y="1624045"/>
                </a:lnTo>
                <a:lnTo>
                  <a:pt x="1005508" y="1624045"/>
                </a:lnTo>
                <a:lnTo>
                  <a:pt x="1341820" y="1287087"/>
                </a:lnTo>
                <a:close/>
                <a:moveTo>
                  <a:pt x="1341820" y="1143695"/>
                </a:moveTo>
                <a:lnTo>
                  <a:pt x="1341820" y="1218478"/>
                </a:lnTo>
                <a:lnTo>
                  <a:pt x="938659" y="1624045"/>
                </a:lnTo>
                <a:lnTo>
                  <a:pt x="864010" y="1624045"/>
                </a:lnTo>
                <a:lnTo>
                  <a:pt x="1341820" y="1143695"/>
                </a:lnTo>
                <a:close/>
                <a:moveTo>
                  <a:pt x="1341820" y="1001887"/>
                </a:moveTo>
                <a:lnTo>
                  <a:pt x="1341820" y="1076781"/>
                </a:lnTo>
                <a:lnTo>
                  <a:pt x="793476" y="1624045"/>
                </a:lnTo>
                <a:lnTo>
                  <a:pt x="719644" y="1624045"/>
                </a:lnTo>
                <a:lnTo>
                  <a:pt x="1341820" y="1001887"/>
                </a:lnTo>
                <a:close/>
                <a:moveTo>
                  <a:pt x="1341820" y="853287"/>
                </a:moveTo>
                <a:lnTo>
                  <a:pt x="1341820" y="925893"/>
                </a:lnTo>
                <a:lnTo>
                  <a:pt x="646351" y="1624045"/>
                </a:lnTo>
                <a:lnTo>
                  <a:pt x="567199" y="1624045"/>
                </a:lnTo>
                <a:lnTo>
                  <a:pt x="1341820" y="853287"/>
                </a:lnTo>
                <a:close/>
                <a:moveTo>
                  <a:pt x="1341820" y="704052"/>
                </a:moveTo>
                <a:lnTo>
                  <a:pt x="1341820" y="777186"/>
                </a:lnTo>
                <a:lnTo>
                  <a:pt x="497370" y="1624045"/>
                </a:lnTo>
                <a:lnTo>
                  <a:pt x="419830" y="1624045"/>
                </a:lnTo>
                <a:lnTo>
                  <a:pt x="1341820" y="704052"/>
                </a:lnTo>
                <a:close/>
                <a:moveTo>
                  <a:pt x="1341820" y="559388"/>
                </a:moveTo>
                <a:lnTo>
                  <a:pt x="1341820" y="633693"/>
                </a:lnTo>
                <a:lnTo>
                  <a:pt x="353755" y="1624045"/>
                </a:lnTo>
                <a:lnTo>
                  <a:pt x="278513" y="1624045"/>
                </a:lnTo>
                <a:lnTo>
                  <a:pt x="1341820" y="559388"/>
                </a:lnTo>
                <a:close/>
                <a:moveTo>
                  <a:pt x="1341820" y="418731"/>
                </a:moveTo>
                <a:lnTo>
                  <a:pt x="1341820" y="484866"/>
                </a:lnTo>
                <a:lnTo>
                  <a:pt x="205212" y="1624045"/>
                </a:lnTo>
                <a:lnTo>
                  <a:pt x="133413" y="1624045"/>
                </a:lnTo>
                <a:lnTo>
                  <a:pt x="1341820" y="418731"/>
                </a:lnTo>
                <a:close/>
                <a:moveTo>
                  <a:pt x="1341820" y="269477"/>
                </a:moveTo>
                <a:lnTo>
                  <a:pt x="1341820" y="340250"/>
                </a:lnTo>
                <a:lnTo>
                  <a:pt x="63361" y="1624045"/>
                </a:lnTo>
                <a:lnTo>
                  <a:pt x="61555" y="1624045"/>
                </a:lnTo>
                <a:lnTo>
                  <a:pt x="57602" y="1600199"/>
                </a:lnTo>
                <a:lnTo>
                  <a:pt x="44957" y="1562099"/>
                </a:lnTo>
                <a:lnTo>
                  <a:pt x="1341820" y="269477"/>
                </a:lnTo>
                <a:close/>
                <a:moveTo>
                  <a:pt x="1341820" y="126576"/>
                </a:moveTo>
                <a:lnTo>
                  <a:pt x="1341820" y="200150"/>
                </a:lnTo>
                <a:lnTo>
                  <a:pt x="30327" y="1511299"/>
                </a:lnTo>
                <a:lnTo>
                  <a:pt x="26980" y="1485899"/>
                </a:lnTo>
                <a:lnTo>
                  <a:pt x="23732" y="1473199"/>
                </a:lnTo>
                <a:lnTo>
                  <a:pt x="20696" y="1460499"/>
                </a:lnTo>
                <a:lnTo>
                  <a:pt x="17983" y="1447799"/>
                </a:lnTo>
                <a:lnTo>
                  <a:pt x="1341820" y="126576"/>
                </a:lnTo>
                <a:close/>
                <a:moveTo>
                  <a:pt x="1310578" y="0"/>
                </a:moveTo>
                <a:lnTo>
                  <a:pt x="1327444" y="12699"/>
                </a:lnTo>
                <a:lnTo>
                  <a:pt x="1341820" y="12699"/>
                </a:lnTo>
                <a:lnTo>
                  <a:pt x="1341820" y="48948"/>
                </a:lnTo>
                <a:lnTo>
                  <a:pt x="7863" y="1384299"/>
                </a:lnTo>
                <a:lnTo>
                  <a:pt x="6189" y="1358899"/>
                </a:lnTo>
                <a:lnTo>
                  <a:pt x="4621" y="1346199"/>
                </a:lnTo>
                <a:lnTo>
                  <a:pt x="3264" y="1333499"/>
                </a:lnTo>
                <a:lnTo>
                  <a:pt x="2225" y="1308099"/>
                </a:lnTo>
                <a:lnTo>
                  <a:pt x="1310578" y="0"/>
                </a:lnTo>
                <a:close/>
                <a:moveTo>
                  <a:pt x="1164457" y="0"/>
                </a:moveTo>
                <a:lnTo>
                  <a:pt x="1239773" y="0"/>
                </a:lnTo>
                <a:lnTo>
                  <a:pt x="0" y="1244599"/>
                </a:lnTo>
                <a:lnTo>
                  <a:pt x="193" y="1219199"/>
                </a:lnTo>
                <a:lnTo>
                  <a:pt x="701" y="1206499"/>
                </a:lnTo>
                <a:lnTo>
                  <a:pt x="1414" y="1181099"/>
                </a:lnTo>
                <a:lnTo>
                  <a:pt x="2225" y="1168399"/>
                </a:lnTo>
                <a:lnTo>
                  <a:pt x="1164457" y="0"/>
                </a:lnTo>
                <a:close/>
                <a:moveTo>
                  <a:pt x="1040956" y="12699"/>
                </a:moveTo>
                <a:lnTo>
                  <a:pt x="1084661" y="12699"/>
                </a:lnTo>
                <a:lnTo>
                  <a:pt x="8991" y="1092199"/>
                </a:lnTo>
                <a:lnTo>
                  <a:pt x="11722" y="1066799"/>
                </a:lnTo>
                <a:lnTo>
                  <a:pt x="14881" y="1041399"/>
                </a:lnTo>
                <a:lnTo>
                  <a:pt x="18464" y="1028699"/>
                </a:lnTo>
                <a:lnTo>
                  <a:pt x="22463" y="1003299"/>
                </a:lnTo>
                <a:lnTo>
                  <a:pt x="998097" y="25399"/>
                </a:lnTo>
                <a:lnTo>
                  <a:pt x="1019368" y="25399"/>
                </a:lnTo>
                <a:lnTo>
                  <a:pt x="1040956" y="12699"/>
                </a:lnTo>
                <a:close/>
                <a:moveTo>
                  <a:pt x="873819" y="50799"/>
                </a:moveTo>
                <a:lnTo>
                  <a:pt x="901445" y="50799"/>
                </a:lnTo>
                <a:lnTo>
                  <a:pt x="44957" y="901699"/>
                </a:lnTo>
                <a:lnTo>
                  <a:pt x="61672" y="850899"/>
                </a:lnTo>
                <a:lnTo>
                  <a:pt x="80924" y="800099"/>
                </a:lnTo>
                <a:lnTo>
                  <a:pt x="792418" y="88899"/>
                </a:lnTo>
                <a:lnTo>
                  <a:pt x="873819" y="50799"/>
                </a:lnTo>
                <a:close/>
                <a:moveTo>
                  <a:pt x="659770" y="139699"/>
                </a:moveTo>
                <a:lnTo>
                  <a:pt x="141610" y="660399"/>
                </a:lnTo>
                <a:lnTo>
                  <a:pt x="168334" y="609599"/>
                </a:lnTo>
                <a:lnTo>
                  <a:pt x="197265" y="571499"/>
                </a:lnTo>
                <a:lnTo>
                  <a:pt x="228457" y="520699"/>
                </a:lnTo>
                <a:lnTo>
                  <a:pt x="261967" y="482599"/>
                </a:lnTo>
                <a:lnTo>
                  <a:pt x="297850" y="431799"/>
                </a:lnTo>
                <a:lnTo>
                  <a:pt x="430499" y="304799"/>
                </a:lnTo>
                <a:lnTo>
                  <a:pt x="474197" y="266699"/>
                </a:lnTo>
                <a:lnTo>
                  <a:pt x="518971" y="228599"/>
                </a:lnTo>
                <a:lnTo>
                  <a:pt x="564824" y="203199"/>
                </a:lnTo>
                <a:lnTo>
                  <a:pt x="611756" y="165099"/>
                </a:lnTo>
                <a:lnTo>
                  <a:pt x="659770" y="139699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62" name="Google Shape;462;p41"/>
          <p:cNvSpPr/>
          <p:nvPr/>
        </p:nvSpPr>
        <p:spPr>
          <a:xfrm>
            <a:off x="15620040" y="0"/>
            <a:ext cx="2660040" cy="1103760"/>
          </a:xfrm>
          <a:custGeom>
            <a:rect b="b" l="l" r="r" t="t"/>
            <a:pathLst>
              <a:path extrusionOk="0" h="1111885" w="2668269">
                <a:moveTo>
                  <a:pt x="42092" y="108527"/>
                </a:moveTo>
                <a:lnTo>
                  <a:pt x="31148" y="95827"/>
                </a:lnTo>
                <a:lnTo>
                  <a:pt x="20372" y="70427"/>
                </a:lnTo>
                <a:lnTo>
                  <a:pt x="9933" y="57727"/>
                </a:lnTo>
                <a:lnTo>
                  <a:pt x="0" y="32327"/>
                </a:lnTo>
                <a:lnTo>
                  <a:pt x="32366" y="0"/>
                </a:lnTo>
                <a:lnTo>
                  <a:pt x="150617" y="0"/>
                </a:lnTo>
                <a:lnTo>
                  <a:pt x="42092" y="108527"/>
                </a:lnTo>
                <a:close/>
                <a:moveTo>
                  <a:pt x="135422" y="260927"/>
                </a:moveTo>
                <a:lnTo>
                  <a:pt x="123102" y="235527"/>
                </a:lnTo>
                <a:lnTo>
                  <a:pt x="110947" y="222827"/>
                </a:lnTo>
                <a:lnTo>
                  <a:pt x="99135" y="197427"/>
                </a:lnTo>
                <a:lnTo>
                  <a:pt x="87843" y="184727"/>
                </a:lnTo>
                <a:lnTo>
                  <a:pt x="272822" y="0"/>
                </a:lnTo>
                <a:lnTo>
                  <a:pt x="395371" y="0"/>
                </a:lnTo>
                <a:lnTo>
                  <a:pt x="135422" y="260927"/>
                </a:lnTo>
                <a:close/>
                <a:moveTo>
                  <a:pt x="239725" y="387927"/>
                </a:moveTo>
                <a:lnTo>
                  <a:pt x="226037" y="375227"/>
                </a:lnTo>
                <a:lnTo>
                  <a:pt x="212517" y="362527"/>
                </a:lnTo>
                <a:lnTo>
                  <a:pt x="199335" y="337127"/>
                </a:lnTo>
                <a:lnTo>
                  <a:pt x="186659" y="324427"/>
                </a:lnTo>
                <a:lnTo>
                  <a:pt x="510519" y="0"/>
                </a:lnTo>
                <a:lnTo>
                  <a:pt x="628739" y="0"/>
                </a:lnTo>
                <a:lnTo>
                  <a:pt x="239725" y="387927"/>
                </a:lnTo>
                <a:close/>
                <a:moveTo>
                  <a:pt x="353202" y="514927"/>
                </a:moveTo>
                <a:lnTo>
                  <a:pt x="338125" y="502227"/>
                </a:lnTo>
                <a:lnTo>
                  <a:pt x="323225" y="489527"/>
                </a:lnTo>
                <a:lnTo>
                  <a:pt x="308668" y="464127"/>
                </a:lnTo>
                <a:lnTo>
                  <a:pt x="294619" y="451427"/>
                </a:lnTo>
                <a:lnTo>
                  <a:pt x="746739" y="0"/>
                </a:lnTo>
                <a:lnTo>
                  <a:pt x="866942" y="0"/>
                </a:lnTo>
                <a:lnTo>
                  <a:pt x="353202" y="514927"/>
                </a:lnTo>
                <a:close/>
                <a:moveTo>
                  <a:pt x="473963" y="629227"/>
                </a:moveTo>
                <a:lnTo>
                  <a:pt x="458585" y="616527"/>
                </a:lnTo>
                <a:lnTo>
                  <a:pt x="427132" y="591127"/>
                </a:lnTo>
                <a:lnTo>
                  <a:pt x="411754" y="578427"/>
                </a:lnTo>
                <a:lnTo>
                  <a:pt x="988847" y="0"/>
                </a:lnTo>
                <a:lnTo>
                  <a:pt x="1103343" y="0"/>
                </a:lnTo>
                <a:lnTo>
                  <a:pt x="473963" y="629227"/>
                </a:lnTo>
                <a:close/>
                <a:moveTo>
                  <a:pt x="607557" y="730827"/>
                </a:moveTo>
                <a:lnTo>
                  <a:pt x="590794" y="718127"/>
                </a:lnTo>
                <a:lnTo>
                  <a:pt x="556594" y="692727"/>
                </a:lnTo>
                <a:lnTo>
                  <a:pt x="539831" y="680027"/>
                </a:lnTo>
                <a:lnTo>
                  <a:pt x="1220439" y="0"/>
                </a:lnTo>
                <a:lnTo>
                  <a:pt x="1341346" y="0"/>
                </a:lnTo>
                <a:lnTo>
                  <a:pt x="607557" y="730827"/>
                </a:lnTo>
                <a:close/>
                <a:moveTo>
                  <a:pt x="750295" y="832427"/>
                </a:moveTo>
                <a:lnTo>
                  <a:pt x="731389" y="819727"/>
                </a:lnTo>
                <a:lnTo>
                  <a:pt x="713003" y="807027"/>
                </a:lnTo>
                <a:lnTo>
                  <a:pt x="677082" y="781627"/>
                </a:lnTo>
                <a:lnTo>
                  <a:pt x="1459293" y="0"/>
                </a:lnTo>
                <a:lnTo>
                  <a:pt x="1582726" y="0"/>
                </a:lnTo>
                <a:lnTo>
                  <a:pt x="750295" y="832427"/>
                </a:lnTo>
                <a:close/>
                <a:moveTo>
                  <a:pt x="905835" y="921327"/>
                </a:moveTo>
                <a:lnTo>
                  <a:pt x="885557" y="908627"/>
                </a:lnTo>
                <a:lnTo>
                  <a:pt x="865799" y="895927"/>
                </a:lnTo>
                <a:lnTo>
                  <a:pt x="827135" y="870527"/>
                </a:lnTo>
                <a:lnTo>
                  <a:pt x="1699326" y="0"/>
                </a:lnTo>
                <a:lnTo>
                  <a:pt x="1824468" y="0"/>
                </a:lnTo>
                <a:lnTo>
                  <a:pt x="905835" y="921327"/>
                </a:lnTo>
                <a:close/>
                <a:moveTo>
                  <a:pt x="1070518" y="984827"/>
                </a:moveTo>
                <a:lnTo>
                  <a:pt x="1049654" y="984827"/>
                </a:lnTo>
                <a:lnTo>
                  <a:pt x="1007227" y="959427"/>
                </a:lnTo>
                <a:lnTo>
                  <a:pt x="986363" y="959427"/>
                </a:lnTo>
                <a:lnTo>
                  <a:pt x="1945429" y="0"/>
                </a:lnTo>
                <a:lnTo>
                  <a:pt x="2055508" y="0"/>
                </a:lnTo>
                <a:lnTo>
                  <a:pt x="1070518" y="984827"/>
                </a:lnTo>
                <a:close/>
                <a:moveTo>
                  <a:pt x="1251691" y="1048327"/>
                </a:moveTo>
                <a:lnTo>
                  <a:pt x="1228642" y="1035627"/>
                </a:lnTo>
                <a:lnTo>
                  <a:pt x="1183240" y="1022927"/>
                </a:lnTo>
                <a:lnTo>
                  <a:pt x="1160190" y="1022927"/>
                </a:lnTo>
                <a:lnTo>
                  <a:pt x="2180168" y="0"/>
                </a:lnTo>
                <a:lnTo>
                  <a:pt x="2296677" y="0"/>
                </a:lnTo>
                <a:lnTo>
                  <a:pt x="1251691" y="1048327"/>
                </a:lnTo>
                <a:close/>
                <a:moveTo>
                  <a:pt x="1443837" y="1086427"/>
                </a:moveTo>
                <a:lnTo>
                  <a:pt x="1419130" y="1086427"/>
                </a:lnTo>
                <a:lnTo>
                  <a:pt x="1394429" y="1073727"/>
                </a:lnTo>
                <a:lnTo>
                  <a:pt x="1345021" y="1073727"/>
                </a:lnTo>
                <a:lnTo>
                  <a:pt x="2418203" y="0"/>
                </a:lnTo>
                <a:lnTo>
                  <a:pt x="2534487" y="0"/>
                </a:lnTo>
                <a:lnTo>
                  <a:pt x="1443837" y="1086427"/>
                </a:lnTo>
                <a:close/>
                <a:moveTo>
                  <a:pt x="1659788" y="1111827"/>
                </a:moveTo>
                <a:lnTo>
                  <a:pt x="1577423" y="1111827"/>
                </a:lnTo>
                <a:lnTo>
                  <a:pt x="1549968" y="1099127"/>
                </a:lnTo>
                <a:lnTo>
                  <a:pt x="2653156" y="0"/>
                </a:lnTo>
                <a:lnTo>
                  <a:pt x="2668127" y="0"/>
                </a:lnTo>
                <a:lnTo>
                  <a:pt x="2668127" y="101814"/>
                </a:lnTo>
                <a:lnTo>
                  <a:pt x="1659788" y="1111827"/>
                </a:lnTo>
                <a:close/>
                <a:moveTo>
                  <a:pt x="1897654" y="1111827"/>
                </a:moveTo>
                <a:lnTo>
                  <a:pt x="1775063" y="1111827"/>
                </a:lnTo>
                <a:lnTo>
                  <a:pt x="2668127" y="224005"/>
                </a:lnTo>
                <a:lnTo>
                  <a:pt x="2668127" y="341313"/>
                </a:lnTo>
                <a:lnTo>
                  <a:pt x="1897654" y="1111827"/>
                </a:lnTo>
                <a:close/>
                <a:moveTo>
                  <a:pt x="2098730" y="1099127"/>
                </a:moveTo>
                <a:lnTo>
                  <a:pt x="2027590" y="1099127"/>
                </a:lnTo>
                <a:lnTo>
                  <a:pt x="2668127" y="458100"/>
                </a:lnTo>
                <a:lnTo>
                  <a:pt x="2668127" y="587084"/>
                </a:lnTo>
                <a:lnTo>
                  <a:pt x="2168499" y="1086427"/>
                </a:lnTo>
                <a:lnTo>
                  <a:pt x="2133872" y="1086427"/>
                </a:lnTo>
                <a:lnTo>
                  <a:pt x="2098730" y="1099127"/>
                </a:lnTo>
                <a:close/>
                <a:moveTo>
                  <a:pt x="2325867" y="1048327"/>
                </a:moveTo>
                <a:lnTo>
                  <a:pt x="2668127" y="705437"/>
                </a:lnTo>
                <a:lnTo>
                  <a:pt x="2668127" y="820462"/>
                </a:lnTo>
                <a:lnTo>
                  <a:pt x="2503383" y="984827"/>
                </a:lnTo>
                <a:lnTo>
                  <a:pt x="2459440" y="997527"/>
                </a:lnTo>
                <a:lnTo>
                  <a:pt x="2415322" y="1022927"/>
                </a:lnTo>
                <a:lnTo>
                  <a:pt x="2325867" y="1048327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63" name="Google Shape;463;p41"/>
          <p:cNvSpPr/>
          <p:nvPr/>
        </p:nvSpPr>
        <p:spPr>
          <a:xfrm>
            <a:off x="0" y="9261720"/>
            <a:ext cx="2640240" cy="1017360"/>
          </a:xfrm>
          <a:custGeom>
            <a:rect b="b" l="l" r="r" t="t"/>
            <a:pathLst>
              <a:path extrusionOk="0" h="1025525" w="2648585">
                <a:moveTo>
                  <a:pt x="0" y="1002053"/>
                </a:moveTo>
                <a:lnTo>
                  <a:pt x="0" y="885314"/>
                </a:lnTo>
                <a:lnTo>
                  <a:pt x="883904" y="0"/>
                </a:lnTo>
                <a:lnTo>
                  <a:pt x="1001021" y="0"/>
                </a:lnTo>
                <a:lnTo>
                  <a:pt x="0" y="1002053"/>
                </a:lnTo>
                <a:close/>
                <a:moveTo>
                  <a:pt x="0" y="769105"/>
                </a:moveTo>
                <a:lnTo>
                  <a:pt x="0" y="646327"/>
                </a:lnTo>
                <a:lnTo>
                  <a:pt x="622221" y="25400"/>
                </a:lnTo>
                <a:lnTo>
                  <a:pt x="656248" y="25400"/>
                </a:lnTo>
                <a:lnTo>
                  <a:pt x="689931" y="12700"/>
                </a:lnTo>
                <a:lnTo>
                  <a:pt x="757638" y="12700"/>
                </a:lnTo>
                <a:lnTo>
                  <a:pt x="0" y="769105"/>
                </a:lnTo>
                <a:close/>
                <a:moveTo>
                  <a:pt x="217863" y="1025154"/>
                </a:moveTo>
                <a:lnTo>
                  <a:pt x="100917" y="1025154"/>
                </a:lnTo>
                <a:lnTo>
                  <a:pt x="1114479" y="12700"/>
                </a:lnTo>
                <a:lnTo>
                  <a:pt x="1167548" y="12700"/>
                </a:lnTo>
                <a:lnTo>
                  <a:pt x="1194254" y="25400"/>
                </a:lnTo>
                <a:lnTo>
                  <a:pt x="1220617" y="25400"/>
                </a:lnTo>
                <a:lnTo>
                  <a:pt x="217863" y="1025154"/>
                </a:lnTo>
                <a:close/>
                <a:moveTo>
                  <a:pt x="456231" y="1025154"/>
                </a:moveTo>
                <a:lnTo>
                  <a:pt x="333333" y="1025154"/>
                </a:lnTo>
                <a:lnTo>
                  <a:pt x="1321262" y="38100"/>
                </a:lnTo>
                <a:lnTo>
                  <a:pt x="1345681" y="50800"/>
                </a:lnTo>
                <a:lnTo>
                  <a:pt x="1393832" y="63500"/>
                </a:lnTo>
                <a:lnTo>
                  <a:pt x="1418249" y="63500"/>
                </a:lnTo>
                <a:lnTo>
                  <a:pt x="456231" y="1025154"/>
                </a:lnTo>
                <a:close/>
                <a:moveTo>
                  <a:pt x="0" y="527705"/>
                </a:moveTo>
                <a:lnTo>
                  <a:pt x="0" y="412242"/>
                </a:lnTo>
                <a:lnTo>
                  <a:pt x="311130" y="101600"/>
                </a:lnTo>
                <a:lnTo>
                  <a:pt x="475826" y="50800"/>
                </a:lnTo>
                <a:lnTo>
                  <a:pt x="0" y="527705"/>
                </a:lnTo>
                <a:close/>
                <a:moveTo>
                  <a:pt x="691505" y="1025154"/>
                </a:moveTo>
                <a:lnTo>
                  <a:pt x="575233" y="1025154"/>
                </a:lnTo>
                <a:lnTo>
                  <a:pt x="1513408" y="88900"/>
                </a:lnTo>
                <a:lnTo>
                  <a:pt x="1535653" y="101600"/>
                </a:lnTo>
                <a:lnTo>
                  <a:pt x="1558242" y="101600"/>
                </a:lnTo>
                <a:lnTo>
                  <a:pt x="1580831" y="114300"/>
                </a:lnTo>
                <a:lnTo>
                  <a:pt x="1603077" y="114300"/>
                </a:lnTo>
                <a:lnTo>
                  <a:pt x="691505" y="1025154"/>
                </a:lnTo>
                <a:close/>
                <a:moveTo>
                  <a:pt x="937014" y="1025154"/>
                </a:moveTo>
                <a:lnTo>
                  <a:pt x="814898" y="1025154"/>
                </a:lnTo>
                <a:lnTo>
                  <a:pt x="1689082" y="152400"/>
                </a:lnTo>
                <a:lnTo>
                  <a:pt x="1709670" y="165100"/>
                </a:lnTo>
                <a:lnTo>
                  <a:pt x="1730257" y="165100"/>
                </a:lnTo>
                <a:lnTo>
                  <a:pt x="1771430" y="190500"/>
                </a:lnTo>
                <a:lnTo>
                  <a:pt x="937014" y="1025154"/>
                </a:lnTo>
                <a:close/>
                <a:moveTo>
                  <a:pt x="0" y="286790"/>
                </a:moveTo>
                <a:lnTo>
                  <a:pt x="0" y="226609"/>
                </a:lnTo>
                <a:lnTo>
                  <a:pt x="35486" y="215900"/>
                </a:lnTo>
                <a:lnTo>
                  <a:pt x="120816" y="165100"/>
                </a:lnTo>
                <a:lnTo>
                  <a:pt x="0" y="286790"/>
                </a:lnTo>
                <a:close/>
                <a:moveTo>
                  <a:pt x="1168551" y="1025154"/>
                </a:moveTo>
                <a:lnTo>
                  <a:pt x="1052616" y="1025154"/>
                </a:lnTo>
                <a:lnTo>
                  <a:pt x="1850120" y="228600"/>
                </a:lnTo>
                <a:lnTo>
                  <a:pt x="1888548" y="254000"/>
                </a:lnTo>
                <a:lnTo>
                  <a:pt x="1907762" y="254000"/>
                </a:lnTo>
                <a:lnTo>
                  <a:pt x="1926976" y="266700"/>
                </a:lnTo>
                <a:lnTo>
                  <a:pt x="1168551" y="1025154"/>
                </a:lnTo>
                <a:close/>
                <a:moveTo>
                  <a:pt x="1406333" y="1025154"/>
                </a:moveTo>
                <a:lnTo>
                  <a:pt x="1293386" y="1025154"/>
                </a:lnTo>
                <a:lnTo>
                  <a:pt x="2002005" y="317500"/>
                </a:lnTo>
                <a:lnTo>
                  <a:pt x="2037690" y="342900"/>
                </a:lnTo>
                <a:lnTo>
                  <a:pt x="2055532" y="342900"/>
                </a:lnTo>
                <a:lnTo>
                  <a:pt x="2073374" y="355600"/>
                </a:lnTo>
                <a:lnTo>
                  <a:pt x="1406333" y="1025154"/>
                </a:lnTo>
                <a:close/>
                <a:moveTo>
                  <a:pt x="1651985" y="1025154"/>
                </a:moveTo>
                <a:lnTo>
                  <a:pt x="1525240" y="1025154"/>
                </a:lnTo>
                <a:lnTo>
                  <a:pt x="2142911" y="406400"/>
                </a:lnTo>
                <a:lnTo>
                  <a:pt x="2159381" y="419100"/>
                </a:lnTo>
                <a:lnTo>
                  <a:pt x="2175851" y="444500"/>
                </a:lnTo>
                <a:lnTo>
                  <a:pt x="2208791" y="469900"/>
                </a:lnTo>
                <a:lnTo>
                  <a:pt x="1651985" y="1025154"/>
                </a:lnTo>
                <a:close/>
                <a:moveTo>
                  <a:pt x="1880615" y="1025154"/>
                </a:moveTo>
                <a:lnTo>
                  <a:pt x="1767614" y="1025154"/>
                </a:lnTo>
                <a:lnTo>
                  <a:pt x="2272838" y="520700"/>
                </a:lnTo>
                <a:lnTo>
                  <a:pt x="2333225" y="571500"/>
                </a:lnTo>
                <a:lnTo>
                  <a:pt x="1880615" y="1025154"/>
                </a:lnTo>
                <a:close/>
                <a:moveTo>
                  <a:pt x="2121782" y="1025154"/>
                </a:moveTo>
                <a:lnTo>
                  <a:pt x="2002527" y="1025154"/>
                </a:lnTo>
                <a:lnTo>
                  <a:pt x="2391783" y="635000"/>
                </a:lnTo>
                <a:lnTo>
                  <a:pt x="2406566" y="647700"/>
                </a:lnTo>
                <a:lnTo>
                  <a:pt x="2420834" y="673100"/>
                </a:lnTo>
                <a:lnTo>
                  <a:pt x="2434759" y="685800"/>
                </a:lnTo>
                <a:lnTo>
                  <a:pt x="2448513" y="698500"/>
                </a:lnTo>
                <a:lnTo>
                  <a:pt x="2121782" y="1025154"/>
                </a:lnTo>
                <a:close/>
                <a:moveTo>
                  <a:pt x="2366939" y="1025154"/>
                </a:moveTo>
                <a:lnTo>
                  <a:pt x="2240034" y="1025154"/>
                </a:lnTo>
                <a:lnTo>
                  <a:pt x="2503410" y="762000"/>
                </a:lnTo>
                <a:lnTo>
                  <a:pt x="2516821" y="787400"/>
                </a:lnTo>
                <a:lnTo>
                  <a:pt x="2529717" y="800100"/>
                </a:lnTo>
                <a:lnTo>
                  <a:pt x="2542270" y="812800"/>
                </a:lnTo>
                <a:lnTo>
                  <a:pt x="2554650" y="838200"/>
                </a:lnTo>
                <a:lnTo>
                  <a:pt x="2366939" y="1025154"/>
                </a:lnTo>
                <a:close/>
                <a:moveTo>
                  <a:pt x="2600723" y="1025154"/>
                </a:moveTo>
                <a:lnTo>
                  <a:pt x="2478684" y="1025154"/>
                </a:lnTo>
                <a:lnTo>
                  <a:pt x="2602229" y="901700"/>
                </a:lnTo>
                <a:lnTo>
                  <a:pt x="2614266" y="927100"/>
                </a:lnTo>
                <a:lnTo>
                  <a:pt x="2625789" y="939800"/>
                </a:lnTo>
                <a:lnTo>
                  <a:pt x="2636969" y="952500"/>
                </a:lnTo>
                <a:lnTo>
                  <a:pt x="2647977" y="977900"/>
                </a:lnTo>
                <a:lnTo>
                  <a:pt x="2600723" y="1025154"/>
                </a:lnTo>
                <a:close/>
              </a:path>
            </a:pathLst>
          </a:custGeom>
          <a:solidFill>
            <a:srgbClr val="F7CF2B"/>
          </a:solidFill>
          <a:ln>
            <a:noFill/>
          </a:ln>
        </p:spPr>
      </p:sp>
      <p:sp>
        <p:nvSpPr>
          <p:cNvPr id="464" name="Google Shape;464;p41"/>
          <p:cNvSpPr/>
          <p:nvPr/>
        </p:nvSpPr>
        <p:spPr>
          <a:xfrm>
            <a:off x="3420000" y="540000"/>
            <a:ext cx="10974240" cy="1974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1"/>
          <p:cNvSpPr/>
          <p:nvPr/>
        </p:nvSpPr>
        <p:spPr>
          <a:xfrm>
            <a:off x="360000" y="3600000"/>
            <a:ext cx="14214600" cy="53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0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6" name="Google Shape;46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0000" y="-180000"/>
            <a:ext cx="18720000" cy="106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